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2918400" cy="19202400"/>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EM6hYGCEmFJ0rLaoaoHBYdS7JR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7C751541-64CF-49C0-A218-AFE67C863D77}">
  <a:tblStyle styleId="{7C751541-64CF-49C0-A218-AFE67C863D77}"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0F2ED"/>
          </a:solidFill>
        </a:fill>
      </a:tcStyle>
    </a:wholeTbl>
    <a:band1H>
      <a:tcTxStyle/>
      <a:tcStyle>
        <a:tcBdr/>
        <a:fill>
          <a:solidFill>
            <a:srgbClr val="E1E4D8"/>
          </a:solidFill>
        </a:fill>
      </a:tcStyle>
    </a:band1H>
    <a:band2H>
      <a:tcTxStyle/>
      <a:tcStyle>
        <a:tcBdr/>
      </a:tcStyle>
    </a:band2H>
    <a:band1V>
      <a:tcTxStyle/>
      <a:tcStyle>
        <a:tcBdr/>
        <a:fill>
          <a:solidFill>
            <a:srgbClr val="E1E4D8"/>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8" d="100"/>
          <a:sy n="38" d="100"/>
        </p:scale>
        <p:origin x="90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83975" y="704125"/>
            <a:ext cx="4735200" cy="35206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10225" y="4459525"/>
            <a:ext cx="5681975" cy="422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536575" y="704850"/>
            <a:ext cx="6030913" cy="35194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4114800" y="3142616"/>
            <a:ext cx="24688800" cy="668528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16200"/>
              <a:buFont typeface="Calibri"/>
              <a:buNone/>
              <a:defRPr sz="16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4114800" y="10085706"/>
            <a:ext cx="24688800" cy="4636134"/>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2700"/>
              </a:spcBef>
              <a:spcAft>
                <a:spcPts val="0"/>
              </a:spcAft>
              <a:buClr>
                <a:schemeClr val="dk1"/>
              </a:buClr>
              <a:buSzPts val="6480"/>
              <a:buNone/>
              <a:defRPr sz="6480"/>
            </a:lvl1pPr>
            <a:lvl2pPr lvl="1" algn="ctr">
              <a:lnSpc>
                <a:spcPct val="90000"/>
              </a:lnSpc>
              <a:spcBef>
                <a:spcPts val="1350"/>
              </a:spcBef>
              <a:spcAft>
                <a:spcPts val="0"/>
              </a:spcAft>
              <a:buClr>
                <a:schemeClr val="dk1"/>
              </a:buClr>
              <a:buSzPts val="5400"/>
              <a:buNone/>
              <a:defRPr sz="5400"/>
            </a:lvl2pPr>
            <a:lvl3pPr lvl="2" algn="ctr">
              <a:lnSpc>
                <a:spcPct val="90000"/>
              </a:lnSpc>
              <a:spcBef>
                <a:spcPts val="1350"/>
              </a:spcBef>
              <a:spcAft>
                <a:spcPts val="0"/>
              </a:spcAft>
              <a:buClr>
                <a:schemeClr val="dk1"/>
              </a:buClr>
              <a:buSzPts val="4860"/>
              <a:buNone/>
              <a:defRPr sz="4860"/>
            </a:lvl3pPr>
            <a:lvl4pPr lvl="3" algn="ctr">
              <a:lnSpc>
                <a:spcPct val="90000"/>
              </a:lnSpc>
              <a:spcBef>
                <a:spcPts val="1350"/>
              </a:spcBef>
              <a:spcAft>
                <a:spcPts val="0"/>
              </a:spcAft>
              <a:buClr>
                <a:schemeClr val="dk1"/>
              </a:buClr>
              <a:buSzPts val="4320"/>
              <a:buNone/>
              <a:defRPr sz="4320"/>
            </a:lvl4pPr>
            <a:lvl5pPr lvl="4" algn="ctr">
              <a:lnSpc>
                <a:spcPct val="90000"/>
              </a:lnSpc>
              <a:spcBef>
                <a:spcPts val="1350"/>
              </a:spcBef>
              <a:spcAft>
                <a:spcPts val="0"/>
              </a:spcAft>
              <a:buClr>
                <a:schemeClr val="dk1"/>
              </a:buClr>
              <a:buSzPts val="4320"/>
              <a:buNone/>
              <a:defRPr sz="4320"/>
            </a:lvl5pPr>
            <a:lvl6pPr lvl="5" algn="ctr">
              <a:lnSpc>
                <a:spcPct val="90000"/>
              </a:lnSpc>
              <a:spcBef>
                <a:spcPts val="1350"/>
              </a:spcBef>
              <a:spcAft>
                <a:spcPts val="0"/>
              </a:spcAft>
              <a:buClr>
                <a:schemeClr val="dk1"/>
              </a:buClr>
              <a:buSzPts val="4320"/>
              <a:buNone/>
              <a:defRPr sz="4320"/>
            </a:lvl6pPr>
            <a:lvl7pPr lvl="6" algn="ctr">
              <a:lnSpc>
                <a:spcPct val="90000"/>
              </a:lnSpc>
              <a:spcBef>
                <a:spcPts val="1350"/>
              </a:spcBef>
              <a:spcAft>
                <a:spcPts val="0"/>
              </a:spcAft>
              <a:buClr>
                <a:schemeClr val="dk1"/>
              </a:buClr>
              <a:buSzPts val="4320"/>
              <a:buNone/>
              <a:defRPr sz="4320"/>
            </a:lvl7pPr>
            <a:lvl8pPr lvl="7" algn="ctr">
              <a:lnSpc>
                <a:spcPct val="90000"/>
              </a:lnSpc>
              <a:spcBef>
                <a:spcPts val="1350"/>
              </a:spcBef>
              <a:spcAft>
                <a:spcPts val="0"/>
              </a:spcAft>
              <a:buClr>
                <a:schemeClr val="dk1"/>
              </a:buClr>
              <a:buSzPts val="4320"/>
              <a:buNone/>
              <a:defRPr sz="4320"/>
            </a:lvl8pPr>
            <a:lvl9pPr lvl="8" algn="ctr">
              <a:lnSpc>
                <a:spcPct val="90000"/>
              </a:lnSpc>
              <a:spcBef>
                <a:spcPts val="1350"/>
              </a:spcBef>
              <a:spcAft>
                <a:spcPts val="0"/>
              </a:spcAft>
              <a:buClr>
                <a:schemeClr val="dk1"/>
              </a:buClr>
              <a:buSzPts val="4320"/>
              <a:buNone/>
              <a:defRPr sz="4320"/>
            </a:lvl9pPr>
          </a:lstStyle>
          <a:p>
            <a:endParaRPr/>
          </a:p>
        </p:txBody>
      </p:sp>
      <p:sp>
        <p:nvSpPr>
          <p:cNvPr id="14" name="Google Shape;14;p3"/>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10367327" y="-2992437"/>
            <a:ext cx="12183746" cy="2839211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8969671" y="5609908"/>
            <a:ext cx="16273147" cy="709803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4567872" y="-1282381"/>
            <a:ext cx="16273147" cy="20882609"/>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4"/>
          <p:cNvSpPr txBox="1">
            <a:spLocks noGrp="1"/>
          </p:cNvSpPr>
          <p:nvPr>
            <p:ph type="body" idx="1"/>
          </p:nvPr>
        </p:nvSpPr>
        <p:spPr>
          <a:xfrm>
            <a:off x="2263140" y="5111750"/>
            <a:ext cx="28392119" cy="121837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20" name="Google Shape;20;p4"/>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4"/>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4"/>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2245995" y="4787268"/>
            <a:ext cx="28392119" cy="798766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16200"/>
              <a:buFont typeface="Calibri"/>
              <a:buNone/>
              <a:defRPr sz="16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2245995" y="12850498"/>
            <a:ext cx="28392119" cy="42005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00"/>
              </a:spcBef>
              <a:spcAft>
                <a:spcPts val="0"/>
              </a:spcAft>
              <a:buClr>
                <a:srgbClr val="888888"/>
              </a:buClr>
              <a:buSzPts val="6480"/>
              <a:buNone/>
              <a:defRPr sz="6480">
                <a:solidFill>
                  <a:srgbClr val="888888"/>
                </a:solidFill>
              </a:defRPr>
            </a:lvl1pPr>
            <a:lvl2pPr marL="914400" lvl="1" indent="-228600" algn="l">
              <a:lnSpc>
                <a:spcPct val="90000"/>
              </a:lnSpc>
              <a:spcBef>
                <a:spcPts val="1350"/>
              </a:spcBef>
              <a:spcAft>
                <a:spcPts val="0"/>
              </a:spcAft>
              <a:buClr>
                <a:srgbClr val="888888"/>
              </a:buClr>
              <a:buSzPts val="5400"/>
              <a:buNone/>
              <a:defRPr sz="5400">
                <a:solidFill>
                  <a:srgbClr val="888888"/>
                </a:solidFill>
              </a:defRPr>
            </a:lvl2pPr>
            <a:lvl3pPr marL="1371600" lvl="2" indent="-228600" algn="l">
              <a:lnSpc>
                <a:spcPct val="90000"/>
              </a:lnSpc>
              <a:spcBef>
                <a:spcPts val="1350"/>
              </a:spcBef>
              <a:spcAft>
                <a:spcPts val="0"/>
              </a:spcAft>
              <a:buClr>
                <a:srgbClr val="888888"/>
              </a:buClr>
              <a:buSzPts val="4860"/>
              <a:buNone/>
              <a:defRPr sz="4860">
                <a:solidFill>
                  <a:srgbClr val="888888"/>
                </a:solidFill>
              </a:defRPr>
            </a:lvl3pPr>
            <a:lvl4pPr marL="1828800" lvl="3" indent="-228600" algn="l">
              <a:lnSpc>
                <a:spcPct val="90000"/>
              </a:lnSpc>
              <a:spcBef>
                <a:spcPts val="1350"/>
              </a:spcBef>
              <a:spcAft>
                <a:spcPts val="0"/>
              </a:spcAft>
              <a:buClr>
                <a:srgbClr val="888888"/>
              </a:buClr>
              <a:buSzPts val="4320"/>
              <a:buNone/>
              <a:defRPr sz="4320">
                <a:solidFill>
                  <a:srgbClr val="888888"/>
                </a:solidFill>
              </a:defRPr>
            </a:lvl4pPr>
            <a:lvl5pPr marL="2286000" lvl="4" indent="-228600" algn="l">
              <a:lnSpc>
                <a:spcPct val="90000"/>
              </a:lnSpc>
              <a:spcBef>
                <a:spcPts val="1350"/>
              </a:spcBef>
              <a:spcAft>
                <a:spcPts val="0"/>
              </a:spcAft>
              <a:buClr>
                <a:srgbClr val="888888"/>
              </a:buClr>
              <a:buSzPts val="4320"/>
              <a:buNone/>
              <a:defRPr sz="4320">
                <a:solidFill>
                  <a:srgbClr val="888888"/>
                </a:solidFill>
              </a:defRPr>
            </a:lvl5pPr>
            <a:lvl6pPr marL="2743200" lvl="5" indent="-228600" algn="l">
              <a:lnSpc>
                <a:spcPct val="90000"/>
              </a:lnSpc>
              <a:spcBef>
                <a:spcPts val="1350"/>
              </a:spcBef>
              <a:spcAft>
                <a:spcPts val="0"/>
              </a:spcAft>
              <a:buClr>
                <a:srgbClr val="888888"/>
              </a:buClr>
              <a:buSzPts val="4320"/>
              <a:buNone/>
              <a:defRPr sz="4320">
                <a:solidFill>
                  <a:srgbClr val="888888"/>
                </a:solidFill>
              </a:defRPr>
            </a:lvl6pPr>
            <a:lvl7pPr marL="3200400" lvl="6" indent="-228600" algn="l">
              <a:lnSpc>
                <a:spcPct val="90000"/>
              </a:lnSpc>
              <a:spcBef>
                <a:spcPts val="1350"/>
              </a:spcBef>
              <a:spcAft>
                <a:spcPts val="0"/>
              </a:spcAft>
              <a:buClr>
                <a:srgbClr val="888888"/>
              </a:buClr>
              <a:buSzPts val="4320"/>
              <a:buNone/>
              <a:defRPr sz="4320">
                <a:solidFill>
                  <a:srgbClr val="888888"/>
                </a:solidFill>
              </a:defRPr>
            </a:lvl7pPr>
            <a:lvl8pPr marL="3657600" lvl="7" indent="-228600" algn="l">
              <a:lnSpc>
                <a:spcPct val="90000"/>
              </a:lnSpc>
              <a:spcBef>
                <a:spcPts val="1350"/>
              </a:spcBef>
              <a:spcAft>
                <a:spcPts val="0"/>
              </a:spcAft>
              <a:buClr>
                <a:srgbClr val="888888"/>
              </a:buClr>
              <a:buSzPts val="4320"/>
              <a:buNone/>
              <a:defRPr sz="4320">
                <a:solidFill>
                  <a:srgbClr val="888888"/>
                </a:solidFill>
              </a:defRPr>
            </a:lvl8pPr>
            <a:lvl9pPr marL="4114800" lvl="8" indent="-228600" algn="l">
              <a:lnSpc>
                <a:spcPct val="90000"/>
              </a:lnSpc>
              <a:spcBef>
                <a:spcPts val="1350"/>
              </a:spcBef>
              <a:spcAft>
                <a:spcPts val="0"/>
              </a:spcAft>
              <a:buClr>
                <a:srgbClr val="888888"/>
              </a:buClr>
              <a:buSzPts val="4320"/>
              <a:buNone/>
              <a:defRPr sz="4320">
                <a:solidFill>
                  <a:srgbClr val="888888"/>
                </a:solidFill>
              </a:defRPr>
            </a:lvl9pPr>
          </a:lstStyle>
          <a:p>
            <a:endParaRPr/>
          </a:p>
        </p:txBody>
      </p:sp>
      <p:sp>
        <p:nvSpPr>
          <p:cNvPr id="26" name="Google Shape;26;p5"/>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2263140" y="5111750"/>
            <a:ext cx="13990321" cy="121837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16664941" y="5111750"/>
            <a:ext cx="13990321" cy="121837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2267428"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2267429" y="4707256"/>
            <a:ext cx="13926025" cy="230695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700"/>
              </a:spcBef>
              <a:spcAft>
                <a:spcPts val="0"/>
              </a:spcAft>
              <a:buClr>
                <a:schemeClr val="dk1"/>
              </a:buClr>
              <a:buSzPts val="6480"/>
              <a:buNone/>
              <a:defRPr sz="6480" b="1"/>
            </a:lvl1pPr>
            <a:lvl2pPr marL="914400" lvl="1" indent="-228600" algn="l">
              <a:lnSpc>
                <a:spcPct val="90000"/>
              </a:lnSpc>
              <a:spcBef>
                <a:spcPts val="1350"/>
              </a:spcBef>
              <a:spcAft>
                <a:spcPts val="0"/>
              </a:spcAft>
              <a:buClr>
                <a:schemeClr val="dk1"/>
              </a:buClr>
              <a:buSzPts val="5400"/>
              <a:buNone/>
              <a:defRPr sz="5400" b="1"/>
            </a:lvl2pPr>
            <a:lvl3pPr marL="1371600" lvl="2" indent="-228600" algn="l">
              <a:lnSpc>
                <a:spcPct val="90000"/>
              </a:lnSpc>
              <a:spcBef>
                <a:spcPts val="1350"/>
              </a:spcBef>
              <a:spcAft>
                <a:spcPts val="0"/>
              </a:spcAft>
              <a:buClr>
                <a:schemeClr val="dk1"/>
              </a:buClr>
              <a:buSzPts val="4860"/>
              <a:buNone/>
              <a:defRPr sz="4860" b="1"/>
            </a:lvl3pPr>
            <a:lvl4pPr marL="1828800" lvl="3" indent="-228600" algn="l">
              <a:lnSpc>
                <a:spcPct val="90000"/>
              </a:lnSpc>
              <a:spcBef>
                <a:spcPts val="1350"/>
              </a:spcBef>
              <a:spcAft>
                <a:spcPts val="0"/>
              </a:spcAft>
              <a:buClr>
                <a:schemeClr val="dk1"/>
              </a:buClr>
              <a:buSzPts val="4320"/>
              <a:buNone/>
              <a:defRPr sz="4320" b="1"/>
            </a:lvl4pPr>
            <a:lvl5pPr marL="2286000" lvl="4" indent="-228600" algn="l">
              <a:lnSpc>
                <a:spcPct val="90000"/>
              </a:lnSpc>
              <a:spcBef>
                <a:spcPts val="1350"/>
              </a:spcBef>
              <a:spcAft>
                <a:spcPts val="0"/>
              </a:spcAft>
              <a:buClr>
                <a:schemeClr val="dk1"/>
              </a:buClr>
              <a:buSzPts val="4320"/>
              <a:buNone/>
              <a:defRPr sz="4320" b="1"/>
            </a:lvl5pPr>
            <a:lvl6pPr marL="2743200" lvl="5" indent="-228600" algn="l">
              <a:lnSpc>
                <a:spcPct val="90000"/>
              </a:lnSpc>
              <a:spcBef>
                <a:spcPts val="1350"/>
              </a:spcBef>
              <a:spcAft>
                <a:spcPts val="0"/>
              </a:spcAft>
              <a:buClr>
                <a:schemeClr val="dk1"/>
              </a:buClr>
              <a:buSzPts val="4320"/>
              <a:buNone/>
              <a:defRPr sz="4320" b="1"/>
            </a:lvl6pPr>
            <a:lvl7pPr marL="3200400" lvl="6" indent="-228600" algn="l">
              <a:lnSpc>
                <a:spcPct val="90000"/>
              </a:lnSpc>
              <a:spcBef>
                <a:spcPts val="1350"/>
              </a:spcBef>
              <a:spcAft>
                <a:spcPts val="0"/>
              </a:spcAft>
              <a:buClr>
                <a:schemeClr val="dk1"/>
              </a:buClr>
              <a:buSzPts val="4320"/>
              <a:buNone/>
              <a:defRPr sz="4320" b="1"/>
            </a:lvl7pPr>
            <a:lvl8pPr marL="3657600" lvl="7" indent="-228600" algn="l">
              <a:lnSpc>
                <a:spcPct val="90000"/>
              </a:lnSpc>
              <a:spcBef>
                <a:spcPts val="1350"/>
              </a:spcBef>
              <a:spcAft>
                <a:spcPts val="0"/>
              </a:spcAft>
              <a:buClr>
                <a:schemeClr val="dk1"/>
              </a:buClr>
              <a:buSzPts val="4320"/>
              <a:buNone/>
              <a:defRPr sz="4320" b="1"/>
            </a:lvl8pPr>
            <a:lvl9pPr marL="4114800" lvl="8" indent="-228600" algn="l">
              <a:lnSpc>
                <a:spcPct val="90000"/>
              </a:lnSpc>
              <a:spcBef>
                <a:spcPts val="1350"/>
              </a:spcBef>
              <a:spcAft>
                <a:spcPts val="0"/>
              </a:spcAft>
              <a:buClr>
                <a:schemeClr val="dk1"/>
              </a:buClr>
              <a:buSzPts val="4320"/>
              <a:buNone/>
              <a:defRPr sz="4320" b="1"/>
            </a:lvl9pPr>
          </a:lstStyle>
          <a:p>
            <a:endParaRPr/>
          </a:p>
        </p:txBody>
      </p:sp>
      <p:sp>
        <p:nvSpPr>
          <p:cNvPr id="39" name="Google Shape;39;p7"/>
          <p:cNvSpPr txBox="1">
            <a:spLocks noGrp="1"/>
          </p:cNvSpPr>
          <p:nvPr>
            <p:ph type="body" idx="2"/>
          </p:nvPr>
        </p:nvSpPr>
        <p:spPr>
          <a:xfrm>
            <a:off x="2267429" y="7014210"/>
            <a:ext cx="13926025" cy="103168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16664941" y="4707256"/>
            <a:ext cx="13994608" cy="2306954"/>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2700"/>
              </a:spcBef>
              <a:spcAft>
                <a:spcPts val="0"/>
              </a:spcAft>
              <a:buClr>
                <a:schemeClr val="dk1"/>
              </a:buClr>
              <a:buSzPts val="6480"/>
              <a:buNone/>
              <a:defRPr sz="6480" b="1"/>
            </a:lvl1pPr>
            <a:lvl2pPr marL="914400" lvl="1" indent="-228600" algn="l">
              <a:lnSpc>
                <a:spcPct val="90000"/>
              </a:lnSpc>
              <a:spcBef>
                <a:spcPts val="1350"/>
              </a:spcBef>
              <a:spcAft>
                <a:spcPts val="0"/>
              </a:spcAft>
              <a:buClr>
                <a:schemeClr val="dk1"/>
              </a:buClr>
              <a:buSzPts val="5400"/>
              <a:buNone/>
              <a:defRPr sz="5400" b="1"/>
            </a:lvl2pPr>
            <a:lvl3pPr marL="1371600" lvl="2" indent="-228600" algn="l">
              <a:lnSpc>
                <a:spcPct val="90000"/>
              </a:lnSpc>
              <a:spcBef>
                <a:spcPts val="1350"/>
              </a:spcBef>
              <a:spcAft>
                <a:spcPts val="0"/>
              </a:spcAft>
              <a:buClr>
                <a:schemeClr val="dk1"/>
              </a:buClr>
              <a:buSzPts val="4860"/>
              <a:buNone/>
              <a:defRPr sz="4860" b="1"/>
            </a:lvl3pPr>
            <a:lvl4pPr marL="1828800" lvl="3" indent="-228600" algn="l">
              <a:lnSpc>
                <a:spcPct val="90000"/>
              </a:lnSpc>
              <a:spcBef>
                <a:spcPts val="1350"/>
              </a:spcBef>
              <a:spcAft>
                <a:spcPts val="0"/>
              </a:spcAft>
              <a:buClr>
                <a:schemeClr val="dk1"/>
              </a:buClr>
              <a:buSzPts val="4320"/>
              <a:buNone/>
              <a:defRPr sz="4320" b="1"/>
            </a:lvl4pPr>
            <a:lvl5pPr marL="2286000" lvl="4" indent="-228600" algn="l">
              <a:lnSpc>
                <a:spcPct val="90000"/>
              </a:lnSpc>
              <a:spcBef>
                <a:spcPts val="1350"/>
              </a:spcBef>
              <a:spcAft>
                <a:spcPts val="0"/>
              </a:spcAft>
              <a:buClr>
                <a:schemeClr val="dk1"/>
              </a:buClr>
              <a:buSzPts val="4320"/>
              <a:buNone/>
              <a:defRPr sz="4320" b="1"/>
            </a:lvl5pPr>
            <a:lvl6pPr marL="2743200" lvl="5" indent="-228600" algn="l">
              <a:lnSpc>
                <a:spcPct val="90000"/>
              </a:lnSpc>
              <a:spcBef>
                <a:spcPts val="1350"/>
              </a:spcBef>
              <a:spcAft>
                <a:spcPts val="0"/>
              </a:spcAft>
              <a:buClr>
                <a:schemeClr val="dk1"/>
              </a:buClr>
              <a:buSzPts val="4320"/>
              <a:buNone/>
              <a:defRPr sz="4320" b="1"/>
            </a:lvl6pPr>
            <a:lvl7pPr marL="3200400" lvl="6" indent="-228600" algn="l">
              <a:lnSpc>
                <a:spcPct val="90000"/>
              </a:lnSpc>
              <a:spcBef>
                <a:spcPts val="1350"/>
              </a:spcBef>
              <a:spcAft>
                <a:spcPts val="0"/>
              </a:spcAft>
              <a:buClr>
                <a:schemeClr val="dk1"/>
              </a:buClr>
              <a:buSzPts val="4320"/>
              <a:buNone/>
              <a:defRPr sz="4320" b="1"/>
            </a:lvl7pPr>
            <a:lvl8pPr marL="3657600" lvl="7" indent="-228600" algn="l">
              <a:lnSpc>
                <a:spcPct val="90000"/>
              </a:lnSpc>
              <a:spcBef>
                <a:spcPts val="1350"/>
              </a:spcBef>
              <a:spcAft>
                <a:spcPts val="0"/>
              </a:spcAft>
              <a:buClr>
                <a:schemeClr val="dk1"/>
              </a:buClr>
              <a:buSzPts val="4320"/>
              <a:buNone/>
              <a:defRPr sz="4320" b="1"/>
            </a:lvl8pPr>
            <a:lvl9pPr marL="4114800" lvl="8" indent="-228600" algn="l">
              <a:lnSpc>
                <a:spcPct val="90000"/>
              </a:lnSpc>
              <a:spcBef>
                <a:spcPts val="1350"/>
              </a:spcBef>
              <a:spcAft>
                <a:spcPts val="0"/>
              </a:spcAft>
              <a:buClr>
                <a:schemeClr val="dk1"/>
              </a:buClr>
              <a:buSzPts val="4320"/>
              <a:buNone/>
              <a:defRPr sz="4320" b="1"/>
            </a:lvl9pPr>
          </a:lstStyle>
          <a:p>
            <a:endParaRPr/>
          </a:p>
        </p:txBody>
      </p:sp>
      <p:sp>
        <p:nvSpPr>
          <p:cNvPr id="41" name="Google Shape;41;p7"/>
          <p:cNvSpPr txBox="1">
            <a:spLocks noGrp="1"/>
          </p:cNvSpPr>
          <p:nvPr>
            <p:ph type="body" idx="4"/>
          </p:nvPr>
        </p:nvSpPr>
        <p:spPr>
          <a:xfrm>
            <a:off x="16664941" y="7014210"/>
            <a:ext cx="13994608" cy="1031684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2700"/>
              </a:spcBef>
              <a:spcAft>
                <a:spcPts val="0"/>
              </a:spcAft>
              <a:buClr>
                <a:schemeClr val="dk1"/>
              </a:buClr>
              <a:buSzPts val="1800"/>
              <a:buChar char="•"/>
              <a:defRPr/>
            </a:lvl1pPr>
            <a:lvl2pPr marL="914400" lvl="1" indent="-342900" algn="l">
              <a:lnSpc>
                <a:spcPct val="90000"/>
              </a:lnSpc>
              <a:spcBef>
                <a:spcPts val="1350"/>
              </a:spcBef>
              <a:spcAft>
                <a:spcPts val="0"/>
              </a:spcAft>
              <a:buClr>
                <a:schemeClr val="dk1"/>
              </a:buClr>
              <a:buSzPts val="1800"/>
              <a:buChar char="•"/>
              <a:defRPr/>
            </a:lvl2pPr>
            <a:lvl3pPr marL="1371600" lvl="2" indent="-342900" algn="l">
              <a:lnSpc>
                <a:spcPct val="90000"/>
              </a:lnSpc>
              <a:spcBef>
                <a:spcPts val="1350"/>
              </a:spcBef>
              <a:spcAft>
                <a:spcPts val="0"/>
              </a:spcAft>
              <a:buClr>
                <a:schemeClr val="dk1"/>
              </a:buClr>
              <a:buSzPts val="1800"/>
              <a:buChar char="•"/>
              <a:defRPr/>
            </a:lvl3pPr>
            <a:lvl4pPr marL="1828800" lvl="3" indent="-342900" algn="l">
              <a:lnSpc>
                <a:spcPct val="90000"/>
              </a:lnSpc>
              <a:spcBef>
                <a:spcPts val="1350"/>
              </a:spcBef>
              <a:spcAft>
                <a:spcPts val="0"/>
              </a:spcAft>
              <a:buClr>
                <a:schemeClr val="dk1"/>
              </a:buClr>
              <a:buSzPts val="1800"/>
              <a:buChar char="•"/>
              <a:defRPr/>
            </a:lvl4pPr>
            <a:lvl5pPr marL="2286000" lvl="4" indent="-342900" algn="l">
              <a:lnSpc>
                <a:spcPct val="90000"/>
              </a:lnSpc>
              <a:spcBef>
                <a:spcPts val="1350"/>
              </a:spcBef>
              <a:spcAft>
                <a:spcPts val="0"/>
              </a:spcAft>
              <a:buClr>
                <a:schemeClr val="dk1"/>
              </a:buClr>
              <a:buSzPts val="1800"/>
              <a:buChar char="•"/>
              <a:defRPr/>
            </a:lvl5pPr>
            <a:lvl6pPr marL="2743200" lvl="5" indent="-342900" algn="l">
              <a:lnSpc>
                <a:spcPct val="90000"/>
              </a:lnSpc>
              <a:spcBef>
                <a:spcPts val="1350"/>
              </a:spcBef>
              <a:spcAft>
                <a:spcPts val="0"/>
              </a:spcAft>
              <a:buClr>
                <a:schemeClr val="dk1"/>
              </a:buClr>
              <a:buSzPts val="1800"/>
              <a:buChar char="•"/>
              <a:defRPr/>
            </a:lvl6pPr>
            <a:lvl7pPr marL="3200400" lvl="6" indent="-342900" algn="l">
              <a:lnSpc>
                <a:spcPct val="90000"/>
              </a:lnSpc>
              <a:spcBef>
                <a:spcPts val="1350"/>
              </a:spcBef>
              <a:spcAft>
                <a:spcPts val="0"/>
              </a:spcAft>
              <a:buClr>
                <a:schemeClr val="dk1"/>
              </a:buClr>
              <a:buSzPts val="1800"/>
              <a:buChar char="•"/>
              <a:defRPr/>
            </a:lvl7pPr>
            <a:lvl8pPr marL="3657600" lvl="7" indent="-342900" algn="l">
              <a:lnSpc>
                <a:spcPct val="90000"/>
              </a:lnSpc>
              <a:spcBef>
                <a:spcPts val="1350"/>
              </a:spcBef>
              <a:spcAft>
                <a:spcPts val="0"/>
              </a:spcAft>
              <a:buClr>
                <a:schemeClr val="dk1"/>
              </a:buClr>
              <a:buSzPts val="1800"/>
              <a:buChar char="•"/>
              <a:defRPr/>
            </a:lvl8pPr>
            <a:lvl9pPr marL="4114800" lvl="8" indent="-342900" algn="l">
              <a:lnSpc>
                <a:spcPct val="90000"/>
              </a:lnSpc>
              <a:spcBef>
                <a:spcPts val="1350"/>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2267429" y="1280160"/>
            <a:ext cx="10617040" cy="44805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640"/>
              <a:buFont typeface="Calibri"/>
              <a:buNone/>
              <a:defRPr sz="86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13994608" y="2764791"/>
            <a:ext cx="16664939" cy="13646150"/>
          </a:xfrm>
          <a:prstGeom prst="rect">
            <a:avLst/>
          </a:prstGeom>
          <a:noFill/>
          <a:ln>
            <a:noFill/>
          </a:ln>
        </p:spPr>
        <p:txBody>
          <a:bodyPr spcFirstLastPara="1" wrap="square" lIns="91425" tIns="45700" rIns="91425" bIns="45700" anchor="t" anchorCtr="0">
            <a:normAutofit/>
          </a:bodyPr>
          <a:lstStyle>
            <a:lvl1pPr marL="457200" lvl="0" indent="-777240" algn="l">
              <a:lnSpc>
                <a:spcPct val="90000"/>
              </a:lnSpc>
              <a:spcBef>
                <a:spcPts val="2700"/>
              </a:spcBef>
              <a:spcAft>
                <a:spcPts val="0"/>
              </a:spcAft>
              <a:buClr>
                <a:schemeClr val="dk1"/>
              </a:buClr>
              <a:buSzPts val="8640"/>
              <a:buChar char="•"/>
              <a:defRPr sz="8640"/>
            </a:lvl1pPr>
            <a:lvl2pPr marL="914400" lvl="1" indent="-708660" algn="l">
              <a:lnSpc>
                <a:spcPct val="90000"/>
              </a:lnSpc>
              <a:spcBef>
                <a:spcPts val="1350"/>
              </a:spcBef>
              <a:spcAft>
                <a:spcPts val="0"/>
              </a:spcAft>
              <a:buClr>
                <a:schemeClr val="dk1"/>
              </a:buClr>
              <a:buSzPts val="7560"/>
              <a:buChar char="•"/>
              <a:defRPr sz="7560"/>
            </a:lvl2pPr>
            <a:lvl3pPr marL="1371600" lvl="2" indent="-640080" algn="l">
              <a:lnSpc>
                <a:spcPct val="90000"/>
              </a:lnSpc>
              <a:spcBef>
                <a:spcPts val="1350"/>
              </a:spcBef>
              <a:spcAft>
                <a:spcPts val="0"/>
              </a:spcAft>
              <a:buClr>
                <a:schemeClr val="dk1"/>
              </a:buClr>
              <a:buSzPts val="6480"/>
              <a:buChar char="•"/>
              <a:defRPr sz="6480"/>
            </a:lvl3pPr>
            <a:lvl4pPr marL="1828800" lvl="3" indent="-571500" algn="l">
              <a:lnSpc>
                <a:spcPct val="90000"/>
              </a:lnSpc>
              <a:spcBef>
                <a:spcPts val="1350"/>
              </a:spcBef>
              <a:spcAft>
                <a:spcPts val="0"/>
              </a:spcAft>
              <a:buClr>
                <a:schemeClr val="dk1"/>
              </a:buClr>
              <a:buSzPts val="5400"/>
              <a:buChar char="•"/>
              <a:defRPr sz="5400"/>
            </a:lvl4pPr>
            <a:lvl5pPr marL="2286000" lvl="4" indent="-571500" algn="l">
              <a:lnSpc>
                <a:spcPct val="90000"/>
              </a:lnSpc>
              <a:spcBef>
                <a:spcPts val="1350"/>
              </a:spcBef>
              <a:spcAft>
                <a:spcPts val="0"/>
              </a:spcAft>
              <a:buClr>
                <a:schemeClr val="dk1"/>
              </a:buClr>
              <a:buSzPts val="5400"/>
              <a:buChar char="•"/>
              <a:defRPr sz="5400"/>
            </a:lvl5pPr>
            <a:lvl6pPr marL="2743200" lvl="5" indent="-571500" algn="l">
              <a:lnSpc>
                <a:spcPct val="90000"/>
              </a:lnSpc>
              <a:spcBef>
                <a:spcPts val="1350"/>
              </a:spcBef>
              <a:spcAft>
                <a:spcPts val="0"/>
              </a:spcAft>
              <a:buClr>
                <a:schemeClr val="dk1"/>
              </a:buClr>
              <a:buSzPts val="5400"/>
              <a:buChar char="•"/>
              <a:defRPr sz="5400"/>
            </a:lvl6pPr>
            <a:lvl7pPr marL="3200400" lvl="6" indent="-571500" algn="l">
              <a:lnSpc>
                <a:spcPct val="90000"/>
              </a:lnSpc>
              <a:spcBef>
                <a:spcPts val="1350"/>
              </a:spcBef>
              <a:spcAft>
                <a:spcPts val="0"/>
              </a:spcAft>
              <a:buClr>
                <a:schemeClr val="dk1"/>
              </a:buClr>
              <a:buSzPts val="5400"/>
              <a:buChar char="•"/>
              <a:defRPr sz="5400"/>
            </a:lvl7pPr>
            <a:lvl8pPr marL="3657600" lvl="7" indent="-571500" algn="l">
              <a:lnSpc>
                <a:spcPct val="90000"/>
              </a:lnSpc>
              <a:spcBef>
                <a:spcPts val="1350"/>
              </a:spcBef>
              <a:spcAft>
                <a:spcPts val="0"/>
              </a:spcAft>
              <a:buClr>
                <a:schemeClr val="dk1"/>
              </a:buClr>
              <a:buSzPts val="5400"/>
              <a:buChar char="•"/>
              <a:defRPr sz="5400"/>
            </a:lvl8pPr>
            <a:lvl9pPr marL="4114800" lvl="8" indent="-571500" algn="l">
              <a:lnSpc>
                <a:spcPct val="90000"/>
              </a:lnSpc>
              <a:spcBef>
                <a:spcPts val="1350"/>
              </a:spcBef>
              <a:spcAft>
                <a:spcPts val="0"/>
              </a:spcAft>
              <a:buClr>
                <a:schemeClr val="dk1"/>
              </a:buClr>
              <a:buSzPts val="5400"/>
              <a:buChar char="•"/>
              <a:defRPr sz="5400"/>
            </a:lvl9pPr>
          </a:lstStyle>
          <a:p>
            <a:endParaRPr/>
          </a:p>
        </p:txBody>
      </p:sp>
      <p:sp>
        <p:nvSpPr>
          <p:cNvPr id="57" name="Google Shape;57;p10"/>
          <p:cNvSpPr txBox="1">
            <a:spLocks noGrp="1"/>
          </p:cNvSpPr>
          <p:nvPr>
            <p:ph type="body" idx="2"/>
          </p:nvPr>
        </p:nvSpPr>
        <p:spPr>
          <a:xfrm>
            <a:off x="2267429" y="5760720"/>
            <a:ext cx="10617040" cy="1067244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00"/>
              </a:spcBef>
              <a:spcAft>
                <a:spcPts val="0"/>
              </a:spcAft>
              <a:buClr>
                <a:schemeClr val="dk1"/>
              </a:buClr>
              <a:buSzPts val="4320"/>
              <a:buNone/>
              <a:defRPr sz="4320"/>
            </a:lvl1pPr>
            <a:lvl2pPr marL="914400" lvl="1" indent="-228600" algn="l">
              <a:lnSpc>
                <a:spcPct val="90000"/>
              </a:lnSpc>
              <a:spcBef>
                <a:spcPts val="1350"/>
              </a:spcBef>
              <a:spcAft>
                <a:spcPts val="0"/>
              </a:spcAft>
              <a:buClr>
                <a:schemeClr val="dk1"/>
              </a:buClr>
              <a:buSzPts val="3780"/>
              <a:buNone/>
              <a:defRPr sz="3780"/>
            </a:lvl2pPr>
            <a:lvl3pPr marL="1371600" lvl="2" indent="-228600" algn="l">
              <a:lnSpc>
                <a:spcPct val="90000"/>
              </a:lnSpc>
              <a:spcBef>
                <a:spcPts val="1350"/>
              </a:spcBef>
              <a:spcAft>
                <a:spcPts val="0"/>
              </a:spcAft>
              <a:buClr>
                <a:schemeClr val="dk1"/>
              </a:buClr>
              <a:buSzPts val="3240"/>
              <a:buNone/>
              <a:defRPr sz="3240"/>
            </a:lvl3pPr>
            <a:lvl4pPr marL="1828800" lvl="3" indent="-228600" algn="l">
              <a:lnSpc>
                <a:spcPct val="90000"/>
              </a:lnSpc>
              <a:spcBef>
                <a:spcPts val="1350"/>
              </a:spcBef>
              <a:spcAft>
                <a:spcPts val="0"/>
              </a:spcAft>
              <a:buClr>
                <a:schemeClr val="dk1"/>
              </a:buClr>
              <a:buSzPts val="2700"/>
              <a:buNone/>
              <a:defRPr sz="2700"/>
            </a:lvl4pPr>
            <a:lvl5pPr marL="2286000" lvl="4" indent="-228600" algn="l">
              <a:lnSpc>
                <a:spcPct val="90000"/>
              </a:lnSpc>
              <a:spcBef>
                <a:spcPts val="1350"/>
              </a:spcBef>
              <a:spcAft>
                <a:spcPts val="0"/>
              </a:spcAft>
              <a:buClr>
                <a:schemeClr val="dk1"/>
              </a:buClr>
              <a:buSzPts val="2700"/>
              <a:buNone/>
              <a:defRPr sz="2700"/>
            </a:lvl5pPr>
            <a:lvl6pPr marL="2743200" lvl="5" indent="-228600" algn="l">
              <a:lnSpc>
                <a:spcPct val="90000"/>
              </a:lnSpc>
              <a:spcBef>
                <a:spcPts val="1350"/>
              </a:spcBef>
              <a:spcAft>
                <a:spcPts val="0"/>
              </a:spcAft>
              <a:buClr>
                <a:schemeClr val="dk1"/>
              </a:buClr>
              <a:buSzPts val="2700"/>
              <a:buNone/>
              <a:defRPr sz="2700"/>
            </a:lvl6pPr>
            <a:lvl7pPr marL="3200400" lvl="6" indent="-228600" algn="l">
              <a:lnSpc>
                <a:spcPct val="90000"/>
              </a:lnSpc>
              <a:spcBef>
                <a:spcPts val="1350"/>
              </a:spcBef>
              <a:spcAft>
                <a:spcPts val="0"/>
              </a:spcAft>
              <a:buClr>
                <a:schemeClr val="dk1"/>
              </a:buClr>
              <a:buSzPts val="2700"/>
              <a:buNone/>
              <a:defRPr sz="2700"/>
            </a:lvl7pPr>
            <a:lvl8pPr marL="3657600" lvl="7" indent="-228600" algn="l">
              <a:lnSpc>
                <a:spcPct val="90000"/>
              </a:lnSpc>
              <a:spcBef>
                <a:spcPts val="1350"/>
              </a:spcBef>
              <a:spcAft>
                <a:spcPts val="0"/>
              </a:spcAft>
              <a:buClr>
                <a:schemeClr val="dk1"/>
              </a:buClr>
              <a:buSzPts val="2700"/>
              <a:buNone/>
              <a:defRPr sz="2700"/>
            </a:lvl8pPr>
            <a:lvl9pPr marL="4114800" lvl="8" indent="-228600" algn="l">
              <a:lnSpc>
                <a:spcPct val="90000"/>
              </a:lnSpc>
              <a:spcBef>
                <a:spcPts val="1350"/>
              </a:spcBef>
              <a:spcAft>
                <a:spcPts val="0"/>
              </a:spcAft>
              <a:buClr>
                <a:schemeClr val="dk1"/>
              </a:buClr>
              <a:buSzPts val="2700"/>
              <a:buNone/>
              <a:defRPr sz="2700"/>
            </a:lvl9pPr>
          </a:lstStyle>
          <a:p>
            <a:endParaRPr/>
          </a:p>
        </p:txBody>
      </p:sp>
      <p:sp>
        <p:nvSpPr>
          <p:cNvPr id="58" name="Google Shape;58;p10"/>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2267429" y="1280160"/>
            <a:ext cx="10617040" cy="448056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8640"/>
              <a:buFont typeface="Calibri"/>
              <a:buNone/>
              <a:defRPr sz="864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13994608" y="2764791"/>
            <a:ext cx="16664939" cy="13646150"/>
          </a:xfrm>
          <a:prstGeom prst="rect">
            <a:avLst/>
          </a:prstGeom>
          <a:noFill/>
          <a:ln>
            <a:noFill/>
          </a:ln>
        </p:spPr>
      </p:sp>
      <p:sp>
        <p:nvSpPr>
          <p:cNvPr id="64" name="Google Shape;64;p11"/>
          <p:cNvSpPr txBox="1">
            <a:spLocks noGrp="1"/>
          </p:cNvSpPr>
          <p:nvPr>
            <p:ph type="body" idx="1"/>
          </p:nvPr>
        </p:nvSpPr>
        <p:spPr>
          <a:xfrm>
            <a:off x="2267429" y="5760720"/>
            <a:ext cx="10617040" cy="1067244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700"/>
              </a:spcBef>
              <a:spcAft>
                <a:spcPts val="0"/>
              </a:spcAft>
              <a:buClr>
                <a:schemeClr val="dk1"/>
              </a:buClr>
              <a:buSzPts val="4320"/>
              <a:buNone/>
              <a:defRPr sz="4320"/>
            </a:lvl1pPr>
            <a:lvl2pPr marL="914400" lvl="1" indent="-228600" algn="l">
              <a:lnSpc>
                <a:spcPct val="90000"/>
              </a:lnSpc>
              <a:spcBef>
                <a:spcPts val="1350"/>
              </a:spcBef>
              <a:spcAft>
                <a:spcPts val="0"/>
              </a:spcAft>
              <a:buClr>
                <a:schemeClr val="dk1"/>
              </a:buClr>
              <a:buSzPts val="3780"/>
              <a:buNone/>
              <a:defRPr sz="3780"/>
            </a:lvl2pPr>
            <a:lvl3pPr marL="1371600" lvl="2" indent="-228600" algn="l">
              <a:lnSpc>
                <a:spcPct val="90000"/>
              </a:lnSpc>
              <a:spcBef>
                <a:spcPts val="1350"/>
              </a:spcBef>
              <a:spcAft>
                <a:spcPts val="0"/>
              </a:spcAft>
              <a:buClr>
                <a:schemeClr val="dk1"/>
              </a:buClr>
              <a:buSzPts val="3240"/>
              <a:buNone/>
              <a:defRPr sz="3240"/>
            </a:lvl3pPr>
            <a:lvl4pPr marL="1828800" lvl="3" indent="-228600" algn="l">
              <a:lnSpc>
                <a:spcPct val="90000"/>
              </a:lnSpc>
              <a:spcBef>
                <a:spcPts val="1350"/>
              </a:spcBef>
              <a:spcAft>
                <a:spcPts val="0"/>
              </a:spcAft>
              <a:buClr>
                <a:schemeClr val="dk1"/>
              </a:buClr>
              <a:buSzPts val="2700"/>
              <a:buNone/>
              <a:defRPr sz="2700"/>
            </a:lvl4pPr>
            <a:lvl5pPr marL="2286000" lvl="4" indent="-228600" algn="l">
              <a:lnSpc>
                <a:spcPct val="90000"/>
              </a:lnSpc>
              <a:spcBef>
                <a:spcPts val="1350"/>
              </a:spcBef>
              <a:spcAft>
                <a:spcPts val="0"/>
              </a:spcAft>
              <a:buClr>
                <a:schemeClr val="dk1"/>
              </a:buClr>
              <a:buSzPts val="2700"/>
              <a:buNone/>
              <a:defRPr sz="2700"/>
            </a:lvl5pPr>
            <a:lvl6pPr marL="2743200" lvl="5" indent="-228600" algn="l">
              <a:lnSpc>
                <a:spcPct val="90000"/>
              </a:lnSpc>
              <a:spcBef>
                <a:spcPts val="1350"/>
              </a:spcBef>
              <a:spcAft>
                <a:spcPts val="0"/>
              </a:spcAft>
              <a:buClr>
                <a:schemeClr val="dk1"/>
              </a:buClr>
              <a:buSzPts val="2700"/>
              <a:buNone/>
              <a:defRPr sz="2700"/>
            </a:lvl6pPr>
            <a:lvl7pPr marL="3200400" lvl="6" indent="-228600" algn="l">
              <a:lnSpc>
                <a:spcPct val="90000"/>
              </a:lnSpc>
              <a:spcBef>
                <a:spcPts val="1350"/>
              </a:spcBef>
              <a:spcAft>
                <a:spcPts val="0"/>
              </a:spcAft>
              <a:buClr>
                <a:schemeClr val="dk1"/>
              </a:buClr>
              <a:buSzPts val="2700"/>
              <a:buNone/>
              <a:defRPr sz="2700"/>
            </a:lvl7pPr>
            <a:lvl8pPr marL="3657600" lvl="7" indent="-228600" algn="l">
              <a:lnSpc>
                <a:spcPct val="90000"/>
              </a:lnSpc>
              <a:spcBef>
                <a:spcPts val="1350"/>
              </a:spcBef>
              <a:spcAft>
                <a:spcPts val="0"/>
              </a:spcAft>
              <a:buClr>
                <a:schemeClr val="dk1"/>
              </a:buClr>
              <a:buSzPts val="2700"/>
              <a:buNone/>
              <a:defRPr sz="2700"/>
            </a:lvl8pPr>
            <a:lvl9pPr marL="4114800" lvl="8" indent="-228600" algn="l">
              <a:lnSpc>
                <a:spcPct val="90000"/>
              </a:lnSpc>
              <a:spcBef>
                <a:spcPts val="1350"/>
              </a:spcBef>
              <a:spcAft>
                <a:spcPts val="0"/>
              </a:spcAft>
              <a:buClr>
                <a:schemeClr val="dk1"/>
              </a:buClr>
              <a:buSzPts val="2700"/>
              <a:buNone/>
              <a:defRPr sz="2700"/>
            </a:lvl9pPr>
          </a:lstStyle>
          <a:p>
            <a:endParaRPr/>
          </a:p>
        </p:txBody>
      </p:sp>
      <p:sp>
        <p:nvSpPr>
          <p:cNvPr id="65" name="Google Shape;65;p11"/>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2263140" y="1022352"/>
            <a:ext cx="28392119" cy="3711576"/>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1880"/>
              <a:buFont typeface="Calibri"/>
              <a:buNone/>
              <a:defRPr sz="1188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2263140" y="5111750"/>
            <a:ext cx="28392119" cy="12183746"/>
          </a:xfrm>
          <a:prstGeom prst="rect">
            <a:avLst/>
          </a:prstGeom>
          <a:noFill/>
          <a:ln>
            <a:noFill/>
          </a:ln>
        </p:spPr>
        <p:txBody>
          <a:bodyPr spcFirstLastPara="1" wrap="square" lIns="91425" tIns="45700" rIns="91425" bIns="45700" anchor="t" anchorCtr="0">
            <a:normAutofit/>
          </a:bodyPr>
          <a:lstStyle>
            <a:lvl1pPr marL="457200" marR="0" lvl="0" indent="-708660" algn="l" rtl="0">
              <a:lnSpc>
                <a:spcPct val="90000"/>
              </a:lnSpc>
              <a:spcBef>
                <a:spcPts val="2700"/>
              </a:spcBef>
              <a:spcAft>
                <a:spcPts val="0"/>
              </a:spcAft>
              <a:buClr>
                <a:schemeClr val="dk1"/>
              </a:buClr>
              <a:buSzPts val="7560"/>
              <a:buFont typeface="Arial"/>
              <a:buChar char="•"/>
              <a:defRPr sz="7560" b="0" i="0" u="none" strike="noStrike" cap="none">
                <a:solidFill>
                  <a:schemeClr val="dk1"/>
                </a:solidFill>
                <a:latin typeface="Calibri"/>
                <a:ea typeface="Calibri"/>
                <a:cs typeface="Calibri"/>
                <a:sym typeface="Calibri"/>
              </a:defRPr>
            </a:lvl1pPr>
            <a:lvl2pPr marL="914400" marR="0" lvl="1" indent="-640080" algn="l" rtl="0">
              <a:lnSpc>
                <a:spcPct val="90000"/>
              </a:lnSpc>
              <a:spcBef>
                <a:spcPts val="1350"/>
              </a:spcBef>
              <a:spcAft>
                <a:spcPts val="0"/>
              </a:spcAft>
              <a:buClr>
                <a:schemeClr val="dk1"/>
              </a:buClr>
              <a:buSzPts val="6480"/>
              <a:buFont typeface="Arial"/>
              <a:buChar char="•"/>
              <a:defRPr sz="6480" b="0" i="0" u="none" strike="noStrike" cap="none">
                <a:solidFill>
                  <a:schemeClr val="dk1"/>
                </a:solidFill>
                <a:latin typeface="Calibri"/>
                <a:ea typeface="Calibri"/>
                <a:cs typeface="Calibri"/>
                <a:sym typeface="Calibri"/>
              </a:defRPr>
            </a:lvl2pPr>
            <a:lvl3pPr marL="1371600" marR="0" lvl="2" indent="-571500" algn="l" rtl="0">
              <a:lnSpc>
                <a:spcPct val="90000"/>
              </a:lnSpc>
              <a:spcBef>
                <a:spcPts val="1350"/>
              </a:spcBef>
              <a:spcAft>
                <a:spcPts val="0"/>
              </a:spcAft>
              <a:buClr>
                <a:schemeClr val="dk1"/>
              </a:buClr>
              <a:buSzPts val="5400"/>
              <a:buFont typeface="Arial"/>
              <a:buChar char="•"/>
              <a:defRPr sz="5400" b="0" i="0" u="none" strike="noStrike" cap="none">
                <a:solidFill>
                  <a:schemeClr val="dk1"/>
                </a:solidFill>
                <a:latin typeface="Calibri"/>
                <a:ea typeface="Calibri"/>
                <a:cs typeface="Calibri"/>
                <a:sym typeface="Calibri"/>
              </a:defRPr>
            </a:lvl3pPr>
            <a:lvl4pPr marL="1828800" marR="0" lvl="3"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4pPr>
            <a:lvl5pPr marL="2286000" marR="0" lvl="4"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5pPr>
            <a:lvl6pPr marL="2743200" marR="0" lvl="5"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6pPr>
            <a:lvl7pPr marL="3200400" marR="0" lvl="6"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7pPr>
            <a:lvl8pPr marL="3657600" marR="0" lvl="7" indent="-537210"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8pPr>
            <a:lvl9pPr marL="4114800" marR="0" lvl="8" indent="-537209" algn="l" rtl="0">
              <a:lnSpc>
                <a:spcPct val="90000"/>
              </a:lnSpc>
              <a:spcBef>
                <a:spcPts val="1350"/>
              </a:spcBef>
              <a:spcAft>
                <a:spcPts val="0"/>
              </a:spcAft>
              <a:buClr>
                <a:schemeClr val="dk1"/>
              </a:buClr>
              <a:buSzPts val="4860"/>
              <a:buFont typeface="Arial"/>
              <a:buChar char="•"/>
              <a:defRPr sz="486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2263140" y="17797781"/>
            <a:ext cx="7406640" cy="102235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2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10904220" y="17797781"/>
            <a:ext cx="11109960" cy="102235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324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4925"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23248620" y="17797781"/>
            <a:ext cx="7406640" cy="102235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3240" b="0" i="0" u="none" strike="noStrike" cap="none">
                <a:solidFill>
                  <a:srgbClr val="888888"/>
                </a:solidFill>
                <a:latin typeface="Calibri"/>
                <a:ea typeface="Calibri"/>
                <a:cs typeface="Calibri"/>
                <a:sym typeface="Calibri"/>
              </a:defRPr>
            </a:lvl1pPr>
            <a:lvl2pPr marL="0" marR="0" lvl="1" indent="0" algn="r" rtl="0">
              <a:spcBef>
                <a:spcPts val="0"/>
              </a:spcBef>
              <a:buNone/>
              <a:defRPr sz="3240" b="0" i="0" u="none" strike="noStrike" cap="none">
                <a:solidFill>
                  <a:srgbClr val="888888"/>
                </a:solidFill>
                <a:latin typeface="Calibri"/>
                <a:ea typeface="Calibri"/>
                <a:cs typeface="Calibri"/>
                <a:sym typeface="Calibri"/>
              </a:defRPr>
            </a:lvl2pPr>
            <a:lvl3pPr marL="0" marR="0" lvl="2" indent="0" algn="r" rtl="0">
              <a:spcBef>
                <a:spcPts val="0"/>
              </a:spcBef>
              <a:buNone/>
              <a:defRPr sz="3240" b="0" i="0" u="none" strike="noStrike" cap="none">
                <a:solidFill>
                  <a:srgbClr val="888888"/>
                </a:solidFill>
                <a:latin typeface="Calibri"/>
                <a:ea typeface="Calibri"/>
                <a:cs typeface="Calibri"/>
                <a:sym typeface="Calibri"/>
              </a:defRPr>
            </a:lvl3pPr>
            <a:lvl4pPr marL="0" marR="0" lvl="3" indent="0" algn="r" rtl="0">
              <a:spcBef>
                <a:spcPts val="0"/>
              </a:spcBef>
              <a:buNone/>
              <a:defRPr sz="3240" b="0" i="0" u="none" strike="noStrike" cap="none">
                <a:solidFill>
                  <a:srgbClr val="888888"/>
                </a:solidFill>
                <a:latin typeface="Calibri"/>
                <a:ea typeface="Calibri"/>
                <a:cs typeface="Calibri"/>
                <a:sym typeface="Calibri"/>
              </a:defRPr>
            </a:lvl4pPr>
            <a:lvl5pPr marL="0" marR="0" lvl="4" indent="0" algn="r" rtl="0">
              <a:spcBef>
                <a:spcPts val="0"/>
              </a:spcBef>
              <a:buNone/>
              <a:defRPr sz="3240" b="0" i="0" u="none" strike="noStrike" cap="none">
                <a:solidFill>
                  <a:srgbClr val="888888"/>
                </a:solidFill>
                <a:latin typeface="Calibri"/>
                <a:ea typeface="Calibri"/>
                <a:cs typeface="Calibri"/>
                <a:sym typeface="Calibri"/>
              </a:defRPr>
            </a:lvl5pPr>
            <a:lvl6pPr marL="0" marR="0" lvl="5" indent="0" algn="r" rtl="0">
              <a:spcBef>
                <a:spcPts val="0"/>
              </a:spcBef>
              <a:buNone/>
              <a:defRPr sz="3240" b="0" i="0" u="none" strike="noStrike" cap="none">
                <a:solidFill>
                  <a:srgbClr val="888888"/>
                </a:solidFill>
                <a:latin typeface="Calibri"/>
                <a:ea typeface="Calibri"/>
                <a:cs typeface="Calibri"/>
                <a:sym typeface="Calibri"/>
              </a:defRPr>
            </a:lvl6pPr>
            <a:lvl7pPr marL="0" marR="0" lvl="6" indent="0" algn="r" rtl="0">
              <a:spcBef>
                <a:spcPts val="0"/>
              </a:spcBef>
              <a:buNone/>
              <a:defRPr sz="3240" b="0" i="0" u="none" strike="noStrike" cap="none">
                <a:solidFill>
                  <a:srgbClr val="888888"/>
                </a:solidFill>
                <a:latin typeface="Calibri"/>
                <a:ea typeface="Calibri"/>
                <a:cs typeface="Calibri"/>
                <a:sym typeface="Calibri"/>
              </a:defRPr>
            </a:lvl7pPr>
            <a:lvl8pPr marL="0" marR="0" lvl="7" indent="0" algn="r" rtl="0">
              <a:spcBef>
                <a:spcPts val="0"/>
              </a:spcBef>
              <a:buNone/>
              <a:defRPr sz="3240" b="0" i="0" u="none" strike="noStrike" cap="none">
                <a:solidFill>
                  <a:srgbClr val="888888"/>
                </a:solidFill>
                <a:latin typeface="Calibri"/>
                <a:ea typeface="Calibri"/>
                <a:cs typeface="Calibri"/>
                <a:sym typeface="Calibri"/>
              </a:defRPr>
            </a:lvl8pPr>
            <a:lvl9pPr marL="0" marR="0" lvl="8" indent="0" algn="r" rtl="0">
              <a:spcBef>
                <a:spcPts val="0"/>
              </a:spcBef>
              <a:buNone/>
              <a:defRPr sz="324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
          <p:cNvSpPr/>
          <p:nvPr/>
        </p:nvSpPr>
        <p:spPr>
          <a:xfrm>
            <a:off x="0" y="0"/>
            <a:ext cx="32918401" cy="3058510"/>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4925" b="0" i="0" u="none" strike="noStrike" cap="none">
              <a:solidFill>
                <a:schemeClr val="lt1"/>
              </a:solidFill>
              <a:latin typeface="Calibri"/>
              <a:ea typeface="Calibri"/>
              <a:cs typeface="Calibri"/>
              <a:sym typeface="Calibri"/>
            </a:endParaRPr>
          </a:p>
        </p:txBody>
      </p:sp>
      <p:sp>
        <p:nvSpPr>
          <p:cNvPr id="85" name="Google Shape;85;p1"/>
          <p:cNvSpPr txBox="1"/>
          <p:nvPr/>
        </p:nvSpPr>
        <p:spPr>
          <a:xfrm>
            <a:off x="820615" y="701929"/>
            <a:ext cx="30584295" cy="175428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5400" b="1" i="0" u="none" strike="noStrike" cap="none" dirty="0">
                <a:solidFill>
                  <a:schemeClr val="dk2"/>
                </a:solidFill>
                <a:latin typeface="Arial"/>
                <a:ea typeface="Arial"/>
                <a:cs typeface="Arial"/>
                <a:sym typeface="Arial"/>
              </a:rPr>
              <a:t>THE EFFECT OF </a:t>
            </a:r>
            <a:r>
              <a:rPr lang="en-US" sz="5400" b="1" dirty="0">
                <a:solidFill>
                  <a:schemeClr val="dk2"/>
                </a:solidFill>
              </a:rPr>
              <a:t>DELAYED MATURATION IN OOCYTES AFTER RETRIEVAL </a:t>
            </a:r>
          </a:p>
          <a:p>
            <a:pPr marL="0" marR="0" lvl="0" indent="0" algn="ctr" rtl="0">
              <a:spcBef>
                <a:spcPts val="0"/>
              </a:spcBef>
              <a:spcAft>
                <a:spcPts val="0"/>
              </a:spcAft>
              <a:buNone/>
            </a:pPr>
            <a:r>
              <a:rPr lang="en-US" sz="5400" b="1" dirty="0">
                <a:solidFill>
                  <a:schemeClr val="dk2"/>
                </a:solidFill>
              </a:rPr>
              <a:t>ON EMBRYO POTENTIAL</a:t>
            </a:r>
            <a:endParaRPr sz="5400" b="1" i="0" u="none" strike="noStrike" cap="none" dirty="0">
              <a:solidFill>
                <a:schemeClr val="bg2"/>
              </a:solidFill>
              <a:latin typeface="Arial"/>
              <a:ea typeface="Arial"/>
              <a:cs typeface="Arial"/>
              <a:sym typeface="Arial"/>
            </a:endParaRPr>
          </a:p>
        </p:txBody>
      </p:sp>
      <p:sp>
        <p:nvSpPr>
          <p:cNvPr id="86" name="Google Shape;86;p1"/>
          <p:cNvSpPr txBox="1"/>
          <p:nvPr/>
        </p:nvSpPr>
        <p:spPr>
          <a:xfrm>
            <a:off x="2900855" y="3205999"/>
            <a:ext cx="28504054" cy="55399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3000" b="0" i="0" u="none" strike="noStrike" cap="none" dirty="0">
                <a:solidFill>
                  <a:schemeClr val="dk1"/>
                </a:solidFill>
                <a:latin typeface="Arial"/>
                <a:ea typeface="Arial"/>
                <a:cs typeface="Arial"/>
                <a:sym typeface="Arial"/>
              </a:rPr>
              <a:t>J Matucha</a:t>
            </a:r>
            <a:r>
              <a:rPr lang="en-US" sz="3000" b="0" i="0" u="none" strike="noStrike" cap="none" baseline="30000" dirty="0">
                <a:solidFill>
                  <a:schemeClr val="dk1"/>
                </a:solidFill>
                <a:latin typeface="Arial"/>
                <a:ea typeface="Arial"/>
                <a:cs typeface="Arial"/>
                <a:sym typeface="Arial"/>
              </a:rPr>
              <a:t>1</a:t>
            </a:r>
            <a:r>
              <a:rPr lang="en-US" sz="3000" b="0" i="0" u="none" strike="noStrike" cap="none" dirty="0">
                <a:solidFill>
                  <a:schemeClr val="dk1"/>
                </a:solidFill>
                <a:latin typeface="Arial"/>
                <a:ea typeface="Arial"/>
                <a:cs typeface="Arial"/>
                <a:sym typeface="Arial"/>
              </a:rPr>
              <a:t>, B Bopp</a:t>
            </a:r>
            <a:r>
              <a:rPr lang="en-US" sz="3000" b="0" i="0" u="none" strike="noStrike" cap="none" baseline="30000" dirty="0">
                <a:solidFill>
                  <a:schemeClr val="dk1"/>
                </a:solidFill>
                <a:latin typeface="Arial"/>
                <a:ea typeface="Arial"/>
                <a:cs typeface="Arial"/>
                <a:sym typeface="Arial"/>
              </a:rPr>
              <a:t>2</a:t>
            </a:r>
            <a:r>
              <a:rPr lang="en-US" sz="3000" b="0" i="0" u="none" strike="noStrike" cap="none" dirty="0">
                <a:solidFill>
                  <a:schemeClr val="dk1"/>
                </a:solidFill>
                <a:latin typeface="Arial"/>
                <a:ea typeface="Arial"/>
                <a:cs typeface="Arial"/>
                <a:sym typeface="Arial"/>
              </a:rPr>
              <a:t>, M Will</a:t>
            </a:r>
            <a:r>
              <a:rPr lang="en-US" sz="3000" b="0" i="0" u="none" strike="noStrike" cap="none" baseline="30000" dirty="0">
                <a:solidFill>
                  <a:schemeClr val="dk1"/>
                </a:solidFill>
                <a:latin typeface="Arial"/>
                <a:ea typeface="Arial"/>
                <a:cs typeface="Arial"/>
                <a:sym typeface="Arial"/>
              </a:rPr>
              <a:t>2</a:t>
            </a:r>
            <a:r>
              <a:rPr lang="en-US" sz="3000" b="0" i="0" u="none" strike="noStrike" cap="none" dirty="0">
                <a:solidFill>
                  <a:schemeClr val="dk1"/>
                </a:solidFill>
                <a:latin typeface="Arial"/>
                <a:ea typeface="Arial"/>
                <a:cs typeface="Arial"/>
                <a:sym typeface="Arial"/>
              </a:rPr>
              <a:t>, E Will</a:t>
            </a:r>
            <a:r>
              <a:rPr lang="en-US" sz="3000" b="0" i="0" u="none" strike="noStrike" cap="none" baseline="30000" dirty="0">
                <a:solidFill>
                  <a:schemeClr val="dk1"/>
                </a:solidFill>
                <a:latin typeface="Arial"/>
                <a:ea typeface="Arial"/>
                <a:cs typeface="Arial"/>
                <a:sym typeface="Arial"/>
              </a:rPr>
              <a:t>2</a:t>
            </a:r>
            <a:r>
              <a:rPr lang="en-US" sz="3000" b="0" i="0" u="none" strike="noStrike" cap="none" dirty="0">
                <a:solidFill>
                  <a:schemeClr val="dk1"/>
                </a:solidFill>
                <a:latin typeface="Arial"/>
                <a:ea typeface="Arial"/>
                <a:cs typeface="Arial"/>
                <a:sym typeface="Arial"/>
              </a:rPr>
              <a:t>, K O’Leary</a:t>
            </a:r>
            <a:r>
              <a:rPr lang="en-US" sz="3000" b="0" i="0" u="none" strike="noStrike" cap="none" baseline="30000" dirty="0">
                <a:solidFill>
                  <a:schemeClr val="dk1"/>
                </a:solidFill>
                <a:latin typeface="Arial"/>
                <a:ea typeface="Arial"/>
                <a:cs typeface="Arial"/>
                <a:sym typeface="Arial"/>
              </a:rPr>
              <a:t>2</a:t>
            </a:r>
            <a:r>
              <a:rPr lang="en-US" sz="3000" b="0" i="0" u="none" strike="noStrike" cap="none" dirty="0">
                <a:solidFill>
                  <a:schemeClr val="dk1"/>
                </a:solidFill>
                <a:latin typeface="Arial"/>
                <a:ea typeface="Arial"/>
                <a:cs typeface="Arial"/>
                <a:sym typeface="Arial"/>
              </a:rPr>
              <a:t>, G Adaniya</a:t>
            </a:r>
            <a:r>
              <a:rPr lang="en-US" sz="3000" b="0" i="0" u="none" strike="noStrike" cap="none" baseline="30000" dirty="0">
                <a:solidFill>
                  <a:schemeClr val="dk1"/>
                </a:solidFill>
                <a:latin typeface="Arial"/>
                <a:ea typeface="Arial"/>
                <a:cs typeface="Arial"/>
                <a:sym typeface="Arial"/>
              </a:rPr>
              <a:t>1                    </a:t>
            </a:r>
            <a:r>
              <a:rPr lang="en-US" sz="3000" b="0" i="0" u="none" strike="noStrike" cap="none" dirty="0">
                <a:solidFill>
                  <a:schemeClr val="dk1"/>
                </a:solidFill>
                <a:latin typeface="Arial"/>
                <a:ea typeface="Arial"/>
                <a:cs typeface="Arial"/>
                <a:sym typeface="Arial"/>
              </a:rPr>
              <a:t>Ovation Fertility, </a:t>
            </a:r>
            <a:r>
              <a:rPr lang="en-US" sz="3000" b="0" i="0" u="none" strike="noStrike" cap="none" baseline="30000" dirty="0">
                <a:solidFill>
                  <a:schemeClr val="dk1"/>
                </a:solidFill>
                <a:latin typeface="Arial"/>
                <a:ea typeface="Arial"/>
                <a:cs typeface="Arial"/>
                <a:sym typeface="Arial"/>
              </a:rPr>
              <a:t>1 </a:t>
            </a:r>
            <a:r>
              <a:rPr lang="en-US" sz="3000" b="0" i="0" u="none" strike="noStrike" cap="none" dirty="0">
                <a:solidFill>
                  <a:schemeClr val="dk1"/>
                </a:solidFill>
                <a:latin typeface="Arial"/>
                <a:ea typeface="Arial"/>
                <a:cs typeface="Arial"/>
                <a:sym typeface="Arial"/>
              </a:rPr>
              <a:t>Carmel, IN and Midwest Fertility Specialists, </a:t>
            </a:r>
            <a:r>
              <a:rPr lang="en-US" sz="3000" b="0" i="0" u="none" strike="noStrike" cap="none" baseline="30000" dirty="0">
                <a:solidFill>
                  <a:schemeClr val="dk1"/>
                </a:solidFill>
                <a:latin typeface="Arial"/>
                <a:ea typeface="Arial"/>
                <a:cs typeface="Arial"/>
                <a:sym typeface="Arial"/>
              </a:rPr>
              <a:t>2 </a:t>
            </a:r>
            <a:r>
              <a:rPr lang="en-US" sz="3000" b="0" i="0" u="none" strike="noStrike" cap="none" dirty="0">
                <a:solidFill>
                  <a:schemeClr val="dk1"/>
                </a:solidFill>
                <a:latin typeface="Arial"/>
                <a:ea typeface="Arial"/>
                <a:cs typeface="Arial"/>
                <a:sym typeface="Arial"/>
              </a:rPr>
              <a:t>Carmel, IN</a:t>
            </a:r>
            <a:endParaRPr sz="3000" dirty="0">
              <a:solidFill>
                <a:schemeClr val="dk1"/>
              </a:solidFill>
              <a:latin typeface="Calibri"/>
              <a:ea typeface="Calibri"/>
              <a:cs typeface="Calibri"/>
              <a:sym typeface="Calibri"/>
            </a:endParaRPr>
          </a:p>
        </p:txBody>
      </p:sp>
      <p:pic>
        <p:nvPicPr>
          <p:cNvPr id="87" name="Google Shape;87;p1"/>
          <p:cNvPicPr preferRelativeResize="0"/>
          <p:nvPr/>
        </p:nvPicPr>
        <p:blipFill rotWithShape="1">
          <a:blip r:embed="rId3">
            <a:alphaModFix/>
          </a:blip>
          <a:srcRect/>
          <a:stretch/>
        </p:blipFill>
        <p:spPr>
          <a:xfrm>
            <a:off x="2434426" y="3217439"/>
            <a:ext cx="466429" cy="466429"/>
          </a:xfrm>
          <a:prstGeom prst="rect">
            <a:avLst/>
          </a:prstGeom>
          <a:noFill/>
          <a:ln>
            <a:noFill/>
          </a:ln>
        </p:spPr>
      </p:pic>
      <p:pic>
        <p:nvPicPr>
          <p:cNvPr id="88" name="Google Shape;88;p1"/>
          <p:cNvPicPr preferRelativeResize="0"/>
          <p:nvPr/>
        </p:nvPicPr>
        <p:blipFill rotWithShape="1">
          <a:blip r:embed="rId3">
            <a:alphaModFix/>
          </a:blip>
          <a:srcRect/>
          <a:stretch/>
        </p:blipFill>
        <p:spPr>
          <a:xfrm>
            <a:off x="13839895" y="3202760"/>
            <a:ext cx="466429" cy="466429"/>
          </a:xfrm>
          <a:prstGeom prst="rect">
            <a:avLst/>
          </a:prstGeom>
          <a:noFill/>
          <a:ln>
            <a:noFill/>
          </a:ln>
        </p:spPr>
      </p:pic>
      <p:sp>
        <p:nvSpPr>
          <p:cNvPr id="89" name="Google Shape;89;p1"/>
          <p:cNvSpPr/>
          <p:nvPr/>
        </p:nvSpPr>
        <p:spPr>
          <a:xfrm>
            <a:off x="1135912" y="4620908"/>
            <a:ext cx="7774807" cy="2747418"/>
          </a:xfrm>
          <a:prstGeom prst="roundRect">
            <a:avLst>
              <a:gd name="adj" fmla="val 14414"/>
            </a:avLst>
          </a:prstGeom>
          <a:solidFill>
            <a:schemeClr val="accent4"/>
          </a:solidFill>
          <a:ln>
            <a:noFill/>
          </a:ln>
        </p:spPr>
        <p:txBody>
          <a:bodyPr spcFirstLastPara="1" wrap="square" lIns="91425" tIns="45700" rIns="91425" bIns="45700" anchor="ctr" anchorCtr="0">
            <a:normAutofit/>
          </a:bodyPr>
          <a:lstStyle/>
          <a:p>
            <a:pPr marL="228600" algn="ctr">
              <a:lnSpc>
                <a:spcPct val="90000"/>
              </a:lnSpc>
              <a:buClr>
                <a:schemeClr val="dk2"/>
              </a:buClr>
              <a:buSzPts val="2400"/>
            </a:pPr>
            <a:r>
              <a:rPr lang="en-US" sz="2500" dirty="0">
                <a:solidFill>
                  <a:schemeClr val="dk2"/>
                </a:solidFill>
              </a:rPr>
              <a:t>The objective of this study was to determine if the delayed maturation of oocytes affected subsequent embryo development as well as the impact of these oocytes within in vitro fertilization (IVF) cycles with preimplantation genetic testing for aneuploidy (PGT-A). </a:t>
            </a:r>
          </a:p>
        </p:txBody>
      </p:sp>
      <p:sp>
        <p:nvSpPr>
          <p:cNvPr id="90" name="Google Shape;90;p1"/>
          <p:cNvSpPr/>
          <p:nvPr/>
        </p:nvSpPr>
        <p:spPr>
          <a:xfrm>
            <a:off x="2628925" y="3896988"/>
            <a:ext cx="4486308" cy="898500"/>
          </a:xfrm>
          <a:prstGeom prst="roundRect">
            <a:avLst>
              <a:gd name="adj" fmla="val 16667"/>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3400"/>
              <a:buFont typeface="Arial"/>
              <a:buNone/>
            </a:pPr>
            <a:r>
              <a:rPr lang="en-US" sz="3400" b="1" u="none" dirty="0">
                <a:solidFill>
                  <a:schemeClr val="lt1"/>
                </a:solidFill>
                <a:latin typeface="Arial"/>
                <a:ea typeface="Arial"/>
                <a:cs typeface="Arial"/>
                <a:sym typeface="Arial"/>
              </a:rPr>
              <a:t>Study Question</a:t>
            </a:r>
            <a:endParaRPr sz="3400" b="1" u="none" dirty="0">
              <a:solidFill>
                <a:schemeClr val="lt1"/>
              </a:solidFill>
              <a:latin typeface="Arial"/>
              <a:ea typeface="Arial"/>
              <a:cs typeface="Arial"/>
              <a:sym typeface="Arial"/>
            </a:endParaRPr>
          </a:p>
        </p:txBody>
      </p:sp>
      <p:sp>
        <p:nvSpPr>
          <p:cNvPr id="91" name="Google Shape;91;p1"/>
          <p:cNvSpPr/>
          <p:nvPr/>
        </p:nvSpPr>
        <p:spPr>
          <a:xfrm>
            <a:off x="720656" y="8311877"/>
            <a:ext cx="8190063" cy="10258370"/>
          </a:xfrm>
          <a:prstGeom prst="roundRect">
            <a:avLst>
              <a:gd name="adj" fmla="val 14414"/>
            </a:avLst>
          </a:prstGeom>
          <a:solidFill>
            <a:schemeClr val="accent4"/>
          </a:solidFill>
          <a:ln>
            <a:noFill/>
          </a:ln>
        </p:spPr>
        <p:txBody>
          <a:bodyPr spcFirstLastPara="1" wrap="square" lIns="91425" tIns="45700" rIns="91425" bIns="45700" anchor="ctr" anchorCtr="0">
            <a:noAutofit/>
          </a:bodyPr>
          <a:lstStyle/>
          <a:p>
            <a:pPr marL="228600">
              <a:lnSpc>
                <a:spcPct val="90000"/>
              </a:lnSpc>
              <a:buClr>
                <a:schemeClr val="dk2"/>
              </a:buClr>
              <a:buSzPts val="2400"/>
            </a:pPr>
            <a:endParaRPr lang="en-US" sz="2500" dirty="0">
              <a:solidFill>
                <a:srgbClr val="76647D"/>
              </a:solidFill>
              <a:effectLst/>
              <a:latin typeface="+mj-lt"/>
              <a:ea typeface="Times New Roman" panose="02020603050405020304" pitchFamily="18" charset="0"/>
            </a:endParaRPr>
          </a:p>
          <a:p>
            <a:pPr marL="228600">
              <a:lnSpc>
                <a:spcPct val="90000"/>
              </a:lnSpc>
              <a:buClr>
                <a:schemeClr val="dk2"/>
              </a:buClr>
              <a:buSzPts val="2400"/>
            </a:pPr>
            <a:r>
              <a:rPr lang="en-US" sz="2500" dirty="0">
                <a:solidFill>
                  <a:srgbClr val="76647D"/>
                </a:solidFill>
                <a:effectLst/>
                <a:latin typeface="+mj-lt"/>
                <a:ea typeface="Times New Roman" panose="02020603050405020304" pitchFamily="18" charset="0"/>
              </a:rPr>
              <a:t>This exempt retrospective chart review was evaluated and approved by the Ovation Research Ethics Committee. Cycle data was collected for 422 IVF with PGT-A cycles using intracytoplasmic sperm injection (ICSI) as the method of insemination between January 2021 through January 2022. Retrievals were performed 36 hours post trigger, and all ICSI was performed on the day of retrieval. Maturity was initially assessed after cumulus cell removal, and oocytes reassessed at the time of ICSI were labeled Metaphase I with delayed maturation to Metaphase II (MI; </a:t>
            </a:r>
            <a:r>
              <a:rPr lang="en-US" sz="2500" i="1" dirty="0">
                <a:solidFill>
                  <a:srgbClr val="76647D"/>
                </a:solidFill>
                <a:effectLst/>
                <a:latin typeface="+mj-lt"/>
                <a:ea typeface="Times New Roman" panose="02020603050405020304" pitchFamily="18" charset="0"/>
              </a:rPr>
              <a:t>N = </a:t>
            </a:r>
            <a:r>
              <a:rPr lang="en-US" sz="2500" dirty="0">
                <a:solidFill>
                  <a:srgbClr val="76647D"/>
                </a:solidFill>
                <a:effectLst/>
                <a:latin typeface="+mj-lt"/>
                <a:ea typeface="Times New Roman" panose="02020603050405020304" pitchFamily="18" charset="0"/>
              </a:rPr>
              <a:t>189) or mature Metaphase II oocytes at the time of denuding (MII; </a:t>
            </a:r>
            <a:r>
              <a:rPr lang="en-US" sz="2500" i="1" dirty="0">
                <a:solidFill>
                  <a:srgbClr val="76647D"/>
                </a:solidFill>
                <a:effectLst/>
                <a:latin typeface="+mj-lt"/>
                <a:ea typeface="Times New Roman" panose="02020603050405020304" pitchFamily="18" charset="0"/>
              </a:rPr>
              <a:t>N</a:t>
            </a:r>
            <a:r>
              <a:rPr lang="en-US" sz="2500" dirty="0">
                <a:solidFill>
                  <a:srgbClr val="76647D"/>
                </a:solidFill>
                <a:effectLst/>
                <a:latin typeface="+mj-lt"/>
                <a:ea typeface="Times New Roman" panose="02020603050405020304" pitchFamily="18" charset="0"/>
              </a:rPr>
              <a:t> = 1512). All cycles were described as consisting of at least one oocyte with delayed oocyte nuclear maturation (Delayed; </a:t>
            </a:r>
            <a:r>
              <a:rPr lang="en-US" sz="2500" i="1" dirty="0">
                <a:solidFill>
                  <a:srgbClr val="76647D"/>
                </a:solidFill>
                <a:effectLst/>
                <a:latin typeface="+mj-lt"/>
                <a:ea typeface="Times New Roman" panose="02020603050405020304" pitchFamily="18" charset="0"/>
              </a:rPr>
              <a:t>N</a:t>
            </a:r>
            <a:r>
              <a:rPr lang="en-US" sz="2500" dirty="0">
                <a:solidFill>
                  <a:srgbClr val="76647D"/>
                </a:solidFill>
                <a:effectLst/>
                <a:latin typeface="+mj-lt"/>
                <a:ea typeface="Times New Roman" panose="02020603050405020304" pitchFamily="18" charset="0"/>
              </a:rPr>
              <a:t> = 130) or no delay in maturation (No Delay: </a:t>
            </a:r>
            <a:r>
              <a:rPr lang="en-US" sz="2500" i="1" dirty="0">
                <a:solidFill>
                  <a:srgbClr val="76647D"/>
                </a:solidFill>
                <a:effectLst/>
                <a:latin typeface="+mj-lt"/>
                <a:ea typeface="Times New Roman" panose="02020603050405020304" pitchFamily="18" charset="0"/>
              </a:rPr>
              <a:t>N</a:t>
            </a:r>
            <a:r>
              <a:rPr lang="en-US" sz="2500" dirty="0">
                <a:solidFill>
                  <a:srgbClr val="76647D"/>
                </a:solidFill>
                <a:effectLst/>
                <a:latin typeface="+mj-lt"/>
                <a:ea typeface="Times New Roman" panose="02020603050405020304" pitchFamily="18" charset="0"/>
              </a:rPr>
              <a:t> = 292). Delayed cycles were further examined to compare fertilization and embryo development between MI and MII sibling oocytes. Independent t-tests were used to compare cycle characteristics including age, anti-mullerian hormone (AMH), body mass index (BMI), and the average number of oocytes retrieved per cycle. Aggregate data was analyzed by proportional z-tests, and a p-value of less than 0.05 was defined as statistically significant with a 95% confidence interval.</a:t>
            </a:r>
            <a:endParaRPr sz="2500" dirty="0">
              <a:solidFill>
                <a:srgbClr val="76647D"/>
              </a:solidFill>
              <a:latin typeface="+mj-lt"/>
            </a:endParaRPr>
          </a:p>
        </p:txBody>
      </p:sp>
      <p:sp>
        <p:nvSpPr>
          <p:cNvPr id="92" name="Google Shape;92;p1"/>
          <p:cNvSpPr/>
          <p:nvPr/>
        </p:nvSpPr>
        <p:spPr>
          <a:xfrm>
            <a:off x="2552285" y="7779261"/>
            <a:ext cx="4486309" cy="912974"/>
          </a:xfrm>
          <a:prstGeom prst="roundRect">
            <a:avLst>
              <a:gd name="adj" fmla="val 16667"/>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3400"/>
              <a:buFont typeface="Arial"/>
              <a:buNone/>
            </a:pPr>
            <a:r>
              <a:rPr lang="en-US" sz="3400" b="1" u="none" dirty="0">
                <a:solidFill>
                  <a:schemeClr val="lt1"/>
                </a:solidFill>
                <a:latin typeface="Arial"/>
                <a:ea typeface="Arial"/>
                <a:cs typeface="Arial"/>
                <a:sym typeface="Arial"/>
              </a:rPr>
              <a:t>Study Design</a:t>
            </a:r>
            <a:endParaRPr sz="3400" b="1" u="none" dirty="0">
              <a:solidFill>
                <a:schemeClr val="lt1"/>
              </a:solidFill>
              <a:latin typeface="Arial"/>
              <a:ea typeface="Arial"/>
              <a:cs typeface="Arial"/>
              <a:sym typeface="Arial"/>
            </a:endParaRPr>
          </a:p>
        </p:txBody>
      </p:sp>
      <p:sp>
        <p:nvSpPr>
          <p:cNvPr id="93" name="Google Shape;93;p1"/>
          <p:cNvSpPr/>
          <p:nvPr/>
        </p:nvSpPr>
        <p:spPr>
          <a:xfrm>
            <a:off x="9494806" y="4598043"/>
            <a:ext cx="22602978" cy="3224990"/>
          </a:xfrm>
          <a:prstGeom prst="roundRect">
            <a:avLst>
              <a:gd name="adj" fmla="val 14414"/>
            </a:avLst>
          </a:prstGeom>
          <a:solidFill>
            <a:schemeClr val="accent4"/>
          </a:solidFill>
          <a:ln>
            <a:noFill/>
          </a:ln>
        </p:spPr>
        <p:txBody>
          <a:bodyPr spcFirstLastPara="1" wrap="square" lIns="91425" tIns="45700" rIns="91425" bIns="45700" anchor="ctr" anchorCtr="0">
            <a:noAutofit/>
          </a:bodyPr>
          <a:lstStyle/>
          <a:p>
            <a:pPr marL="0" marR="0">
              <a:spcBef>
                <a:spcPts val="0"/>
              </a:spcBef>
              <a:spcAft>
                <a:spcPts val="0"/>
              </a:spcAft>
            </a:pPr>
            <a:r>
              <a:rPr lang="en-US" sz="2500" dirty="0">
                <a:solidFill>
                  <a:schemeClr val="bg2"/>
                </a:solidFill>
                <a:effectLst/>
                <a:latin typeface="+mj-lt"/>
                <a:ea typeface="Times New Roman" panose="02020603050405020304" pitchFamily="18" charset="0"/>
              </a:rPr>
              <a:t>The time between retrieval and initial maturation assessment, time between initial assessment and ICSI, average age and BMI were not significant between Delayed and No Delay cycles, but there was a significant difference between AMH (3.4 ± 2.9 vs. 2.8 ± 2.3; p=.018) and the average number of oocytes retrieved (16.1 ± 9.0 vs. 13.2 ± 9.0; p=.002). Within the Delayed cycles, matured MI oocytes had significantly lower fertilization (59% vs. 77%, p&lt;0.001), day 3 progression (67% vs. 83%, p&lt;0.001), and blastocyst development (21% vs 55%, p&lt;0.001) compared to their sibling MII oocytes. Subsequently, Delayed cycles resulted in a significantly lower fertilization rate compared to No Delay cycles (75% vs. 82%; p&lt;0.001). A significantly higher post ICSI atretic rates (6% vs 4%, p=.027) was also found in Delayed cycles.</a:t>
            </a:r>
          </a:p>
        </p:txBody>
      </p:sp>
      <p:sp>
        <p:nvSpPr>
          <p:cNvPr id="94" name="Google Shape;94;p1"/>
          <p:cNvSpPr/>
          <p:nvPr/>
        </p:nvSpPr>
        <p:spPr>
          <a:xfrm>
            <a:off x="18080257" y="3924252"/>
            <a:ext cx="4486309" cy="912974"/>
          </a:xfrm>
          <a:prstGeom prst="roundRect">
            <a:avLst>
              <a:gd name="adj" fmla="val 16667"/>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3400"/>
              <a:buFont typeface="Arial"/>
              <a:buNone/>
            </a:pPr>
            <a:r>
              <a:rPr lang="en-US" sz="3400" b="1" dirty="0">
                <a:solidFill>
                  <a:schemeClr val="lt1"/>
                </a:solidFill>
              </a:rPr>
              <a:t>Result</a:t>
            </a:r>
            <a:r>
              <a:rPr lang="en-US" sz="3400" b="1" u="none" dirty="0">
                <a:solidFill>
                  <a:schemeClr val="lt1"/>
                </a:solidFill>
                <a:latin typeface="Arial"/>
                <a:ea typeface="Arial"/>
                <a:cs typeface="Arial"/>
                <a:sym typeface="Arial"/>
              </a:rPr>
              <a:t>s</a:t>
            </a:r>
            <a:endParaRPr sz="3400" b="1" u="none" dirty="0">
              <a:solidFill>
                <a:schemeClr val="lt1"/>
              </a:solidFill>
              <a:latin typeface="Arial"/>
              <a:ea typeface="Arial"/>
              <a:cs typeface="Arial"/>
              <a:sym typeface="Arial"/>
            </a:endParaRPr>
          </a:p>
        </p:txBody>
      </p:sp>
      <p:sp>
        <p:nvSpPr>
          <p:cNvPr id="95" name="Google Shape;95;p1"/>
          <p:cNvSpPr txBox="1"/>
          <p:nvPr/>
        </p:nvSpPr>
        <p:spPr>
          <a:xfrm>
            <a:off x="1264716" y="16510691"/>
            <a:ext cx="6064437" cy="400110"/>
          </a:xfrm>
          <a:prstGeom prst="rect">
            <a:avLst/>
          </a:prstGeom>
          <a:noFill/>
          <a:ln>
            <a:noFill/>
          </a:ln>
        </p:spPr>
        <p:txBody>
          <a:bodyPr spcFirstLastPara="1" wrap="square" lIns="91425" tIns="45700" rIns="91425" bIns="45700" anchor="ctr" anchorCtr="0">
            <a:spAutoFit/>
          </a:bodyPr>
          <a:lstStyle/>
          <a:p>
            <a:pPr marL="0" marR="0" lvl="0" indent="0" algn="l" rtl="0">
              <a:spcBef>
                <a:spcPts val="0"/>
              </a:spcBef>
              <a:spcAft>
                <a:spcPts val="0"/>
              </a:spcAft>
              <a:buNone/>
            </a:pPr>
            <a:r>
              <a:rPr lang="en-US" sz="2000">
                <a:solidFill>
                  <a:schemeClr val="accent4"/>
                </a:solidFill>
                <a:latin typeface="Arial"/>
                <a:ea typeface="Arial"/>
                <a:cs typeface="Arial"/>
                <a:sym typeface="Arial"/>
              </a:rPr>
              <a:t>.</a:t>
            </a:r>
            <a:endParaRPr/>
          </a:p>
        </p:txBody>
      </p:sp>
      <p:sp>
        <p:nvSpPr>
          <p:cNvPr id="98" name="Google Shape;98;p1"/>
          <p:cNvSpPr/>
          <p:nvPr/>
        </p:nvSpPr>
        <p:spPr>
          <a:xfrm>
            <a:off x="20323412" y="14494367"/>
            <a:ext cx="11774372" cy="4006104"/>
          </a:xfrm>
          <a:prstGeom prst="roundRect">
            <a:avLst>
              <a:gd name="adj" fmla="val 14414"/>
            </a:avLst>
          </a:prstGeom>
          <a:solidFill>
            <a:schemeClr val="accent4"/>
          </a:solidFill>
          <a:ln>
            <a:noFill/>
          </a:ln>
        </p:spPr>
        <p:txBody>
          <a:bodyPr spcFirstLastPara="1" wrap="square" lIns="91425" tIns="45700" rIns="91425" bIns="45700" anchor="ctr" anchorCtr="0">
            <a:noAutofit/>
          </a:bodyPr>
          <a:lstStyle/>
          <a:p>
            <a:pPr marL="228600" marR="0" lvl="0" indent="0" algn="l" rtl="0">
              <a:lnSpc>
                <a:spcPct val="90000"/>
              </a:lnSpc>
              <a:spcBef>
                <a:spcPts val="0"/>
              </a:spcBef>
              <a:spcAft>
                <a:spcPts val="0"/>
              </a:spcAft>
              <a:buClr>
                <a:schemeClr val="dk2"/>
              </a:buClr>
              <a:buSzPts val="2400"/>
              <a:buFont typeface="Arial"/>
              <a:buNone/>
            </a:pPr>
            <a:r>
              <a:rPr lang="en-US" sz="2500" b="0" u="none" dirty="0">
                <a:solidFill>
                  <a:schemeClr val="dk2"/>
                </a:solidFill>
                <a:latin typeface="Arial"/>
                <a:ea typeface="Arial"/>
                <a:cs typeface="Arial"/>
                <a:sym typeface="Arial"/>
              </a:rPr>
              <a:t>Oocytes with delayed maturation have significantly lower fertilization and blastocyst development compared to their sibling oocytes. The cycles with these oocytes were affected by having increased post ICSI atretic rates and lower fertilization, but both cycle groups resulted in similar blastocyst development and euploidy. Although oocytes with delayed maturation have decreased embryo potential, some of these oocytes go on to create euploid blastocysts. Ultimately, it is beneficial to the patient to reevaluate oocyte maturation at ICSI in order to increase the numbers of embryos for transfer.</a:t>
            </a:r>
          </a:p>
          <a:p>
            <a:pPr marL="228600" marR="0" lvl="0" indent="0" algn="l" rtl="0">
              <a:lnSpc>
                <a:spcPct val="90000"/>
              </a:lnSpc>
              <a:spcBef>
                <a:spcPts val="0"/>
              </a:spcBef>
              <a:spcAft>
                <a:spcPts val="0"/>
              </a:spcAft>
              <a:buClr>
                <a:schemeClr val="dk2"/>
              </a:buClr>
              <a:buSzPts val="2400"/>
              <a:buFont typeface="Arial"/>
              <a:buNone/>
            </a:pPr>
            <a:endParaRPr lang="en-US" sz="2500" b="0" u="none" dirty="0">
              <a:solidFill>
                <a:schemeClr val="dk2"/>
              </a:solidFill>
              <a:latin typeface="Arial"/>
              <a:ea typeface="Arial"/>
              <a:cs typeface="Arial"/>
              <a:sym typeface="Arial"/>
            </a:endParaRPr>
          </a:p>
        </p:txBody>
      </p:sp>
      <p:sp>
        <p:nvSpPr>
          <p:cNvPr id="99" name="Google Shape;99;p1"/>
          <p:cNvSpPr/>
          <p:nvPr/>
        </p:nvSpPr>
        <p:spPr>
          <a:xfrm>
            <a:off x="23967443" y="13849243"/>
            <a:ext cx="4486309" cy="912974"/>
          </a:xfrm>
          <a:prstGeom prst="roundRect">
            <a:avLst>
              <a:gd name="adj" fmla="val 16667"/>
            </a:avLst>
          </a:prstGeom>
          <a:solidFill>
            <a:schemeClr val="accent6"/>
          </a:solidFill>
          <a:ln>
            <a:noFill/>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Clr>
                <a:schemeClr val="lt1"/>
              </a:buClr>
              <a:buSzPts val="3400"/>
              <a:buFont typeface="Arial"/>
              <a:buNone/>
            </a:pPr>
            <a:r>
              <a:rPr lang="en-US" sz="3400" b="1" u="none" dirty="0">
                <a:solidFill>
                  <a:schemeClr val="lt1"/>
                </a:solidFill>
                <a:latin typeface="Arial"/>
                <a:ea typeface="Arial"/>
                <a:cs typeface="Arial"/>
                <a:sym typeface="Arial"/>
              </a:rPr>
              <a:t>Discussion</a:t>
            </a:r>
            <a:endParaRPr sz="3400" b="1" u="none" dirty="0">
              <a:solidFill>
                <a:schemeClr val="lt1"/>
              </a:solidFill>
              <a:latin typeface="Arial"/>
              <a:ea typeface="Arial"/>
              <a:cs typeface="Arial"/>
              <a:sym typeface="Arial"/>
            </a:endParaRPr>
          </a:p>
        </p:txBody>
      </p:sp>
      <p:pic>
        <p:nvPicPr>
          <p:cNvPr id="100" name="Google Shape;100;p1"/>
          <p:cNvPicPr preferRelativeResize="0"/>
          <p:nvPr/>
        </p:nvPicPr>
        <p:blipFill rotWithShape="1">
          <a:blip r:embed="rId4">
            <a:alphaModFix/>
          </a:blip>
          <a:srcRect/>
          <a:stretch/>
        </p:blipFill>
        <p:spPr>
          <a:xfrm>
            <a:off x="1135913" y="1930335"/>
            <a:ext cx="4076856" cy="827047"/>
          </a:xfrm>
          <a:prstGeom prst="rect">
            <a:avLst/>
          </a:prstGeom>
          <a:noFill/>
          <a:ln>
            <a:noFill/>
          </a:ln>
        </p:spPr>
      </p:pic>
      <p:pic>
        <p:nvPicPr>
          <p:cNvPr id="101" name="Google Shape;101;p1"/>
          <p:cNvPicPr preferRelativeResize="0"/>
          <p:nvPr/>
        </p:nvPicPr>
        <p:blipFill rotWithShape="1">
          <a:blip r:embed="rId4">
            <a:alphaModFix/>
          </a:blip>
          <a:srcRect/>
          <a:stretch/>
        </p:blipFill>
        <p:spPr>
          <a:xfrm>
            <a:off x="28020928" y="1794312"/>
            <a:ext cx="4076856" cy="827047"/>
          </a:xfrm>
          <a:prstGeom prst="rect">
            <a:avLst/>
          </a:prstGeom>
          <a:noFill/>
          <a:ln>
            <a:noFill/>
          </a:ln>
        </p:spPr>
      </p:pic>
      <p:graphicFrame>
        <p:nvGraphicFramePr>
          <p:cNvPr id="3" name="Table 2">
            <a:extLst>
              <a:ext uri="{FF2B5EF4-FFF2-40B4-BE49-F238E27FC236}">
                <a16:creationId xmlns:a16="http://schemas.microsoft.com/office/drawing/2014/main" id="{454F9ABD-D229-434E-B9C1-E7F6D2D7E55B}"/>
              </a:ext>
            </a:extLst>
          </p:cNvPr>
          <p:cNvGraphicFramePr>
            <a:graphicFrameLocks noGrp="1"/>
          </p:cNvGraphicFramePr>
          <p:nvPr>
            <p:extLst>
              <p:ext uri="{D42A27DB-BD31-4B8C-83A1-F6EECF244321}">
                <p14:modId xmlns:p14="http://schemas.microsoft.com/office/powerpoint/2010/main" val="794513656"/>
              </p:ext>
            </p:extLst>
          </p:nvPr>
        </p:nvGraphicFramePr>
        <p:xfrm>
          <a:off x="9494806" y="8336297"/>
          <a:ext cx="9986589" cy="9830676"/>
        </p:xfrm>
        <a:graphic>
          <a:graphicData uri="http://schemas.openxmlformats.org/drawingml/2006/table">
            <a:tbl>
              <a:tblPr firstRow="1" firstCol="1" bandRow="1">
                <a:noFill/>
                <a:tableStyleId>{7C751541-64CF-49C0-A218-AFE67C863D77}</a:tableStyleId>
              </a:tblPr>
              <a:tblGrid>
                <a:gridCol w="4193455">
                  <a:extLst>
                    <a:ext uri="{9D8B030D-6E8A-4147-A177-3AD203B41FA5}">
                      <a16:colId xmlns:a16="http://schemas.microsoft.com/office/drawing/2014/main" val="2196686829"/>
                    </a:ext>
                  </a:extLst>
                </a:gridCol>
                <a:gridCol w="2991266">
                  <a:extLst>
                    <a:ext uri="{9D8B030D-6E8A-4147-A177-3AD203B41FA5}">
                      <a16:colId xmlns:a16="http://schemas.microsoft.com/office/drawing/2014/main" val="2158070281"/>
                    </a:ext>
                  </a:extLst>
                </a:gridCol>
                <a:gridCol w="2801868">
                  <a:extLst>
                    <a:ext uri="{9D8B030D-6E8A-4147-A177-3AD203B41FA5}">
                      <a16:colId xmlns:a16="http://schemas.microsoft.com/office/drawing/2014/main" val="309691348"/>
                    </a:ext>
                  </a:extLst>
                </a:gridCol>
              </a:tblGrid>
              <a:tr h="968883">
                <a:tc>
                  <a:txBody>
                    <a:bodyPr/>
                    <a:lstStyle/>
                    <a:p>
                      <a:pPr marL="0" marR="0" lvl="0" indent="0" algn="l" rtl="0">
                        <a:lnSpc>
                          <a:spcPct val="115000"/>
                        </a:lnSpc>
                        <a:spcBef>
                          <a:spcPts val="0"/>
                        </a:spcBef>
                        <a:spcAft>
                          <a:spcPts val="0"/>
                        </a:spcAft>
                        <a:buNone/>
                      </a:pPr>
                      <a:r>
                        <a:rPr lang="en-US" sz="2600" u="none" strike="noStrike" cap="none" dirty="0">
                          <a:latin typeface="Arial"/>
                          <a:ea typeface="Arial"/>
                          <a:cs typeface="Arial"/>
                          <a:sym typeface="Arial"/>
                        </a:rPr>
                        <a:t>   CYCLE COMPARISONS</a:t>
                      </a:r>
                      <a:endParaRPr sz="2600" u="none" strike="noStrike" cap="none" dirty="0">
                        <a:latin typeface="Arial"/>
                        <a:ea typeface="Arial"/>
                        <a:cs typeface="Arial"/>
                        <a:sym typeface="Arial"/>
                      </a:endParaRPr>
                    </a:p>
                  </a:txBody>
                  <a:tcPr marL="12700" marR="12700" marT="12700" marB="12700" anchor="ctr">
                    <a:solidFill>
                      <a:schemeClr val="accent6"/>
                    </a:solidFill>
                  </a:tcPr>
                </a:tc>
                <a:tc>
                  <a:txBody>
                    <a:bodyPr/>
                    <a:lstStyle/>
                    <a:p>
                      <a:pPr marL="0" marR="0" lvl="0" indent="0" algn="ctr" rtl="0">
                        <a:lnSpc>
                          <a:spcPct val="115000"/>
                        </a:lnSpc>
                        <a:spcBef>
                          <a:spcPts val="0"/>
                        </a:spcBef>
                        <a:spcAft>
                          <a:spcPts val="0"/>
                        </a:spcAft>
                        <a:buNone/>
                      </a:pPr>
                      <a:r>
                        <a:rPr lang="en-US" sz="2600" u="none" strike="noStrike" cap="none" dirty="0">
                          <a:latin typeface="Arial"/>
                          <a:ea typeface="Arial"/>
                          <a:cs typeface="Arial"/>
                          <a:sym typeface="Arial"/>
                        </a:rPr>
                        <a:t>DELAY (130)</a:t>
                      </a:r>
                      <a:endParaRPr sz="2600" dirty="0"/>
                    </a:p>
                  </a:txBody>
                  <a:tcPr marL="12700" marR="12700" marT="12700" marB="12700" anchor="ctr">
                    <a:solidFill>
                      <a:schemeClr val="accent6"/>
                    </a:solidFill>
                  </a:tcPr>
                </a:tc>
                <a:tc>
                  <a:txBody>
                    <a:bodyPr/>
                    <a:lstStyle/>
                    <a:p>
                      <a:pPr marL="0" marR="0" lvl="0" indent="0" algn="ctr" rtl="0">
                        <a:lnSpc>
                          <a:spcPct val="115000"/>
                        </a:lnSpc>
                        <a:spcBef>
                          <a:spcPts val="0"/>
                        </a:spcBef>
                        <a:spcAft>
                          <a:spcPts val="0"/>
                        </a:spcAft>
                        <a:buNone/>
                      </a:pPr>
                      <a:r>
                        <a:rPr lang="en-US" sz="2600" u="none" strike="noStrike" cap="none" dirty="0">
                          <a:latin typeface="Arial"/>
                          <a:ea typeface="Arial"/>
                          <a:cs typeface="Arial"/>
                          <a:sym typeface="Arial"/>
                        </a:rPr>
                        <a:t>NO DELAY (292)</a:t>
                      </a:r>
                    </a:p>
                  </a:txBody>
                  <a:tcPr marL="12700" marR="12700" marT="12700" marB="12700" anchor="ctr">
                    <a:solidFill>
                      <a:schemeClr val="accent6"/>
                    </a:solidFill>
                  </a:tcPr>
                </a:tc>
                <a:extLst>
                  <a:ext uri="{0D108BD9-81ED-4DB2-BD59-A6C34878D82A}">
                    <a16:rowId xmlns:a16="http://schemas.microsoft.com/office/drawing/2014/main" val="2851384069"/>
                  </a:ext>
                </a:extLst>
              </a:tr>
              <a:tr h="618816">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Age</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33.9 </a:t>
                      </a:r>
                      <a:r>
                        <a:rPr lang="en-US" sz="2600" u="none" strike="noStrike" cap="none" dirty="0">
                          <a:solidFill>
                            <a:schemeClr val="bg2"/>
                          </a:solidFill>
                          <a:effectLst/>
                          <a:latin typeface="Arial"/>
                          <a:ea typeface="Times New Roman" panose="02020603050405020304" pitchFamily="18" charset="0"/>
                          <a:cs typeface="Arial"/>
                          <a:sym typeface="Arial"/>
                        </a:rPr>
                        <a:t>± 4.8</a:t>
                      </a:r>
                      <a:endParaRPr lang="en-US" sz="2600" dirty="0">
                        <a:solidFill>
                          <a:schemeClr val="bg2"/>
                        </a:solidFill>
                        <a:effectLst/>
                        <a:latin typeface="+mj-lt"/>
                        <a:ea typeface="Times New Roman" panose="02020603050405020304" pitchFamily="18" charset="0"/>
                      </a:endParaRPr>
                    </a:p>
                  </a:txBody>
                  <a:tcPr marL="68580" marR="68580" marT="0" marB="0">
                    <a:solidFill>
                      <a:schemeClr val="accent4"/>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34.8 </a:t>
                      </a:r>
                      <a:r>
                        <a:rPr lang="en-US" sz="2600" u="none" strike="noStrike" cap="none" dirty="0">
                          <a:solidFill>
                            <a:schemeClr val="bg2"/>
                          </a:solidFill>
                          <a:effectLst/>
                          <a:latin typeface="Arial"/>
                          <a:ea typeface="Times New Roman" panose="02020603050405020304" pitchFamily="18" charset="0"/>
                          <a:cs typeface="Arial"/>
                          <a:sym typeface="Arial"/>
                        </a:rPr>
                        <a:t>± 5.1</a:t>
                      </a:r>
                      <a:endParaRPr lang="en-US" sz="2600" dirty="0">
                        <a:solidFill>
                          <a:schemeClr val="bg2"/>
                        </a:solidFill>
                        <a:effectLst/>
                        <a:latin typeface="+mj-lt"/>
                        <a:ea typeface="Times New Roman" panose="02020603050405020304" pitchFamily="18" charset="0"/>
                      </a:endParaRPr>
                    </a:p>
                  </a:txBody>
                  <a:tcPr marL="68580" marR="68580" marT="0" marB="0">
                    <a:solidFill>
                      <a:schemeClr val="accent4"/>
                    </a:solidFill>
                  </a:tcPr>
                </a:tc>
                <a:extLst>
                  <a:ext uri="{0D108BD9-81ED-4DB2-BD59-A6C34878D82A}">
                    <a16:rowId xmlns:a16="http://schemas.microsoft.com/office/drawing/2014/main" val="3134587343"/>
                  </a:ext>
                </a:extLst>
              </a:tr>
              <a:tr h="618816">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AMH</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3.4 </a:t>
                      </a:r>
                      <a:r>
                        <a:rPr lang="en-US" sz="2600" u="none" strike="noStrike" cap="none" dirty="0">
                          <a:solidFill>
                            <a:schemeClr val="bg2"/>
                          </a:solidFill>
                          <a:effectLst/>
                          <a:latin typeface="Arial"/>
                          <a:ea typeface="Times New Roman" panose="02020603050405020304" pitchFamily="18" charset="0"/>
                          <a:cs typeface="Arial"/>
                          <a:sym typeface="Arial"/>
                        </a:rPr>
                        <a:t>± 2.9*</a:t>
                      </a:r>
                      <a:endParaRPr lang="en-US" sz="2600" dirty="0">
                        <a:solidFill>
                          <a:schemeClr val="bg2"/>
                        </a:solidFill>
                        <a:effectLst/>
                        <a:latin typeface="+mj-lt"/>
                        <a:ea typeface="Times New Roman" panose="02020603050405020304" pitchFamily="18" charset="0"/>
                      </a:endParaRPr>
                    </a:p>
                  </a:txBody>
                  <a:tcPr marL="68580" marR="68580" marT="0" marB="0">
                    <a:no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2.8 </a:t>
                      </a:r>
                      <a:r>
                        <a:rPr lang="en-US" sz="2600" u="none" strike="noStrike" cap="none" dirty="0">
                          <a:solidFill>
                            <a:schemeClr val="bg2"/>
                          </a:solidFill>
                          <a:effectLst/>
                          <a:latin typeface="Arial"/>
                          <a:ea typeface="Times New Roman" panose="02020603050405020304" pitchFamily="18" charset="0"/>
                          <a:cs typeface="Arial"/>
                          <a:sym typeface="Arial"/>
                        </a:rPr>
                        <a:t>± 2.3*</a:t>
                      </a:r>
                      <a:endParaRPr lang="en-US" sz="2600" dirty="0">
                        <a:solidFill>
                          <a:schemeClr val="bg2"/>
                        </a:solidFill>
                        <a:effectLst/>
                        <a:latin typeface="+mj-lt"/>
                        <a:ea typeface="Times New Roman" panose="02020603050405020304" pitchFamily="18" charset="0"/>
                      </a:endParaRPr>
                    </a:p>
                  </a:txBody>
                  <a:tcPr marL="68580" marR="68580" marT="0" marB="0">
                    <a:noFill/>
                  </a:tcPr>
                </a:tc>
                <a:extLst>
                  <a:ext uri="{0D108BD9-81ED-4DB2-BD59-A6C34878D82A}">
                    <a16:rowId xmlns:a16="http://schemas.microsoft.com/office/drawing/2014/main" val="682710720"/>
                  </a:ext>
                </a:extLst>
              </a:tr>
              <a:tr h="618816">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BMI</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27.6 </a:t>
                      </a:r>
                      <a:r>
                        <a:rPr lang="en-US" sz="2600" u="none" strike="noStrike" cap="none" dirty="0">
                          <a:solidFill>
                            <a:schemeClr val="bg2"/>
                          </a:solidFill>
                          <a:effectLst/>
                          <a:latin typeface="Arial"/>
                          <a:ea typeface="Times New Roman" panose="02020603050405020304" pitchFamily="18" charset="0"/>
                          <a:cs typeface="Arial"/>
                          <a:sym typeface="Arial"/>
                        </a:rPr>
                        <a:t>± 6.5</a:t>
                      </a:r>
                      <a:endParaRPr lang="en-US" sz="2600" dirty="0">
                        <a:solidFill>
                          <a:schemeClr val="bg2"/>
                        </a:solidFill>
                        <a:effectLst/>
                        <a:latin typeface="+mj-lt"/>
                        <a:ea typeface="Times New Roman" panose="02020603050405020304" pitchFamily="18" charset="0"/>
                      </a:endParaRPr>
                    </a:p>
                  </a:txBody>
                  <a:tcPr marL="68580" marR="68580" marT="0" marB="0">
                    <a:solidFill>
                      <a:schemeClr val="accent4"/>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27.6 </a:t>
                      </a:r>
                      <a:r>
                        <a:rPr lang="en-US" sz="2600" u="none" strike="noStrike" cap="none" dirty="0">
                          <a:solidFill>
                            <a:schemeClr val="bg2"/>
                          </a:solidFill>
                          <a:effectLst/>
                          <a:latin typeface="Arial"/>
                          <a:ea typeface="Times New Roman" panose="02020603050405020304" pitchFamily="18" charset="0"/>
                          <a:cs typeface="Arial"/>
                          <a:sym typeface="Arial"/>
                        </a:rPr>
                        <a:t>± 6.2</a:t>
                      </a:r>
                      <a:endParaRPr lang="en-US" sz="2600" dirty="0">
                        <a:solidFill>
                          <a:schemeClr val="bg2"/>
                        </a:solidFill>
                        <a:effectLst/>
                        <a:latin typeface="+mj-lt"/>
                        <a:ea typeface="Times New Roman" panose="02020603050405020304" pitchFamily="18" charset="0"/>
                      </a:endParaRPr>
                    </a:p>
                  </a:txBody>
                  <a:tcPr marL="68580" marR="68580" marT="0" marB="0">
                    <a:solidFill>
                      <a:schemeClr val="accent4"/>
                    </a:solidFill>
                  </a:tcPr>
                </a:tc>
                <a:extLst>
                  <a:ext uri="{0D108BD9-81ED-4DB2-BD59-A6C34878D82A}">
                    <a16:rowId xmlns:a16="http://schemas.microsoft.com/office/drawing/2014/main" val="3789487764"/>
                  </a:ext>
                </a:extLst>
              </a:tr>
              <a:tr h="71720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Avg oocytes retrieved</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16.2 </a:t>
                      </a:r>
                      <a:r>
                        <a:rPr lang="en-US" sz="2600" u="none" strike="noStrike" cap="none" dirty="0">
                          <a:solidFill>
                            <a:schemeClr val="bg2"/>
                          </a:solidFill>
                          <a:effectLst/>
                          <a:latin typeface="Arial"/>
                          <a:ea typeface="Times New Roman" panose="02020603050405020304" pitchFamily="18" charset="0"/>
                          <a:cs typeface="Arial"/>
                          <a:sym typeface="Arial"/>
                        </a:rPr>
                        <a:t>± 9.0*</a:t>
                      </a:r>
                      <a:endParaRPr lang="en-US" sz="2600" dirty="0">
                        <a:solidFill>
                          <a:schemeClr val="bg2"/>
                        </a:solidFill>
                        <a:effectLst/>
                        <a:latin typeface="+mj-lt"/>
                        <a:ea typeface="Times New Roman" panose="02020603050405020304" pitchFamily="18" charset="0"/>
                      </a:endParaRPr>
                    </a:p>
                  </a:txBody>
                  <a:tcPr marL="68580" marR="68580" marT="0" marB="0">
                    <a:no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13.2 </a:t>
                      </a:r>
                      <a:r>
                        <a:rPr lang="en-US" sz="2600" u="none" strike="noStrike" cap="none" dirty="0">
                          <a:solidFill>
                            <a:schemeClr val="bg2"/>
                          </a:solidFill>
                          <a:effectLst/>
                          <a:latin typeface="Arial"/>
                          <a:ea typeface="Times New Roman" panose="02020603050405020304" pitchFamily="18" charset="0"/>
                          <a:cs typeface="Arial"/>
                          <a:sym typeface="Arial"/>
                        </a:rPr>
                        <a:t>± 9.0*</a:t>
                      </a:r>
                      <a:endParaRPr lang="en-US" sz="2600" dirty="0">
                        <a:solidFill>
                          <a:schemeClr val="bg2"/>
                        </a:solidFill>
                        <a:effectLst/>
                        <a:latin typeface="+mj-lt"/>
                        <a:ea typeface="Times New Roman" panose="02020603050405020304" pitchFamily="18" charset="0"/>
                      </a:endParaRPr>
                    </a:p>
                  </a:txBody>
                  <a:tcPr marL="68580" marR="68580" marT="0" marB="0">
                    <a:noFill/>
                  </a:tcPr>
                </a:tc>
                <a:extLst>
                  <a:ext uri="{0D108BD9-81ED-4DB2-BD59-A6C34878D82A}">
                    <a16:rowId xmlns:a16="http://schemas.microsoft.com/office/drawing/2014/main" val="1969143625"/>
                  </a:ext>
                </a:extLst>
              </a:tr>
              <a:tr h="61717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 oocytes</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2103</a:t>
                      </a:r>
                    </a:p>
                  </a:txBody>
                  <a:tcPr marL="68580" marR="68580" marT="0" marB="0">
                    <a:solidFill>
                      <a:schemeClr val="accent4"/>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3859</a:t>
                      </a:r>
                    </a:p>
                  </a:txBody>
                  <a:tcPr marL="68580" marR="68580" marT="0" marB="0">
                    <a:solidFill>
                      <a:schemeClr val="accent4"/>
                    </a:solidFill>
                  </a:tcPr>
                </a:tc>
                <a:extLst>
                  <a:ext uri="{0D108BD9-81ED-4DB2-BD59-A6C34878D82A}">
                    <a16:rowId xmlns:a16="http://schemas.microsoft.com/office/drawing/2014/main" val="2628005856"/>
                  </a:ext>
                </a:extLst>
              </a:tr>
              <a:tr h="61717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 2PN</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1268 (75)*</a:t>
                      </a:r>
                    </a:p>
                  </a:txBody>
                  <a:tcPr marL="68580" marR="68580" marT="0" marB="0">
                    <a:solidFill>
                      <a:schemeClr val="lt1"/>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2538 (82)*</a:t>
                      </a:r>
                    </a:p>
                  </a:txBody>
                  <a:tcPr marL="68580" marR="68580" marT="0" marB="0">
                    <a:solidFill>
                      <a:schemeClr val="lt1"/>
                    </a:solidFill>
                  </a:tcPr>
                </a:tc>
                <a:extLst>
                  <a:ext uri="{0D108BD9-81ED-4DB2-BD59-A6C34878D82A}">
                    <a16:rowId xmlns:a16="http://schemas.microsoft.com/office/drawing/2014/main" val="2644939124"/>
                  </a:ext>
                </a:extLst>
              </a:tr>
              <a:tr h="61717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 Atretic  post ICSI</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100 (6)*</a:t>
                      </a:r>
                    </a:p>
                  </a:txBody>
                  <a:tcPr marL="68580" marR="68580" marT="0" marB="0">
                    <a:solidFill>
                      <a:srgbClr val="F1EBF5"/>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135 (4)*</a:t>
                      </a:r>
                    </a:p>
                  </a:txBody>
                  <a:tcPr marL="68580" marR="68580" marT="0" marB="0">
                    <a:solidFill>
                      <a:srgbClr val="F1EBF5"/>
                    </a:solidFill>
                  </a:tcPr>
                </a:tc>
                <a:extLst>
                  <a:ext uri="{0D108BD9-81ED-4DB2-BD59-A6C34878D82A}">
                    <a16:rowId xmlns:a16="http://schemas.microsoft.com/office/drawing/2014/main" val="2040333991"/>
                  </a:ext>
                </a:extLst>
              </a:tr>
              <a:tr h="71720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Grade ≥6c3 on day 3</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1040 (82)</a:t>
                      </a:r>
                    </a:p>
                  </a:txBody>
                  <a:tcPr marL="68580" marR="68580" marT="0" marB="0">
                    <a:solidFill>
                      <a:schemeClr val="lt1"/>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2041 (80)</a:t>
                      </a:r>
                    </a:p>
                  </a:txBody>
                  <a:tcPr marL="68580" marR="68580" marT="0" marB="0">
                    <a:solidFill>
                      <a:schemeClr val="lt1"/>
                    </a:solidFill>
                  </a:tcPr>
                </a:tc>
                <a:extLst>
                  <a:ext uri="{0D108BD9-81ED-4DB2-BD59-A6C34878D82A}">
                    <a16:rowId xmlns:a16="http://schemas.microsoft.com/office/drawing/2014/main" val="4137586145"/>
                  </a:ext>
                </a:extLst>
              </a:tr>
              <a:tr h="625840">
                <a:tc>
                  <a:txBody>
                    <a:bodyPr/>
                    <a:lstStyle/>
                    <a:p>
                      <a:pPr marL="457200" marR="0">
                        <a:lnSpc>
                          <a:spcPct val="200000"/>
                        </a:lnSpc>
                        <a:spcBef>
                          <a:spcPts val="0"/>
                        </a:spcBef>
                        <a:spcAft>
                          <a:spcPts val="0"/>
                        </a:spcAft>
                        <a:tabLst>
                          <a:tab pos="792480" algn="l"/>
                        </a:tabLst>
                      </a:pPr>
                      <a:r>
                        <a:rPr lang="en-US" sz="2600" dirty="0"/>
                        <a:t># blastocysts total</a:t>
                      </a:r>
                      <a:endParaRPr lang="en-US" sz="2600" dirty="0">
                        <a:effectLst/>
                        <a:latin typeface="+mj-lt"/>
                        <a:ea typeface="Times New Roman" panose="02020603050405020304" pitchFamily="18" charset="0"/>
                      </a:endParaRP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658 (52)</a:t>
                      </a:r>
                    </a:p>
                  </a:txBody>
                  <a:tcPr marL="68580" marR="68580" marT="0" marB="0">
                    <a:solidFill>
                      <a:schemeClr val="accent4"/>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1442 (53)</a:t>
                      </a:r>
                    </a:p>
                  </a:txBody>
                  <a:tcPr marL="68580" marR="68580" marT="0" marB="0">
                    <a:solidFill>
                      <a:schemeClr val="accent4"/>
                    </a:solidFill>
                  </a:tcPr>
                </a:tc>
                <a:extLst>
                  <a:ext uri="{0D108BD9-81ED-4DB2-BD59-A6C34878D82A}">
                    <a16:rowId xmlns:a16="http://schemas.microsoft.com/office/drawing/2014/main" val="296140493"/>
                  </a:ext>
                </a:extLst>
              </a:tr>
              <a:tr h="71720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 blastocyst biopsied</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615</a:t>
                      </a:r>
                    </a:p>
                  </a:txBody>
                  <a:tcPr marL="68580" marR="68580" marT="0" marB="0">
                    <a:solidFill>
                      <a:schemeClr val="lt1"/>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1338</a:t>
                      </a:r>
                    </a:p>
                  </a:txBody>
                  <a:tcPr marL="68580" marR="68580" marT="0" marB="0">
                    <a:solidFill>
                      <a:schemeClr val="lt1"/>
                    </a:solidFill>
                  </a:tcPr>
                </a:tc>
                <a:extLst>
                  <a:ext uri="{0D108BD9-81ED-4DB2-BD59-A6C34878D82A}">
                    <a16:rowId xmlns:a16="http://schemas.microsoft.com/office/drawing/2014/main" val="3851019118"/>
                  </a:ext>
                </a:extLst>
              </a:tr>
              <a:tr h="61717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Euploid</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395 (59)</a:t>
                      </a:r>
                    </a:p>
                  </a:txBody>
                  <a:tcPr marL="68580" marR="68580" marT="0" marB="0">
                    <a:solidFill>
                      <a:schemeClr val="accent4"/>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785 (59)</a:t>
                      </a:r>
                    </a:p>
                  </a:txBody>
                  <a:tcPr marL="68580" marR="68580" marT="0" marB="0">
                    <a:solidFill>
                      <a:schemeClr val="accent4"/>
                    </a:solidFill>
                  </a:tcPr>
                </a:tc>
                <a:extLst>
                  <a:ext uri="{0D108BD9-81ED-4DB2-BD59-A6C34878D82A}">
                    <a16:rowId xmlns:a16="http://schemas.microsoft.com/office/drawing/2014/main" val="209008700"/>
                  </a:ext>
                </a:extLst>
              </a:tr>
              <a:tr h="61717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Aneuploid</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171 (28)</a:t>
                      </a:r>
                    </a:p>
                  </a:txBody>
                  <a:tcPr marL="68580" marR="68580" marT="0" marB="0">
                    <a:solidFill>
                      <a:schemeClr val="lt1"/>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403 (30)</a:t>
                      </a:r>
                    </a:p>
                  </a:txBody>
                  <a:tcPr marL="68580" marR="68580" marT="0" marB="0">
                    <a:solidFill>
                      <a:schemeClr val="lt1"/>
                    </a:solidFill>
                  </a:tcPr>
                </a:tc>
                <a:extLst>
                  <a:ext uri="{0D108BD9-81ED-4DB2-BD59-A6C34878D82A}">
                    <a16:rowId xmlns:a16="http://schemas.microsoft.com/office/drawing/2014/main" val="3226753299"/>
                  </a:ext>
                </a:extLst>
              </a:tr>
              <a:tr h="617177">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Mosaic</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79 (13)</a:t>
                      </a:r>
                    </a:p>
                  </a:txBody>
                  <a:tcPr marL="68580" marR="68580" marT="0" marB="0">
                    <a:solidFill>
                      <a:schemeClr val="accent4"/>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150 (11)</a:t>
                      </a:r>
                    </a:p>
                  </a:txBody>
                  <a:tcPr marL="68580" marR="68580" marT="0" marB="0">
                    <a:solidFill>
                      <a:schemeClr val="accent4"/>
                    </a:solidFill>
                  </a:tcPr>
                </a:tc>
                <a:extLst>
                  <a:ext uri="{0D108BD9-81ED-4DB2-BD59-A6C34878D82A}">
                    <a16:rowId xmlns:a16="http://schemas.microsoft.com/office/drawing/2014/main" val="967120676"/>
                  </a:ext>
                </a:extLst>
              </a:tr>
            </a:tbl>
          </a:graphicData>
        </a:graphic>
      </p:graphicFrame>
      <p:graphicFrame>
        <p:nvGraphicFramePr>
          <p:cNvPr id="4" name="Table 3">
            <a:extLst>
              <a:ext uri="{FF2B5EF4-FFF2-40B4-BE49-F238E27FC236}">
                <a16:creationId xmlns:a16="http://schemas.microsoft.com/office/drawing/2014/main" id="{880E019F-B2E8-2944-252B-290DAE0853A1}"/>
              </a:ext>
            </a:extLst>
          </p:cNvPr>
          <p:cNvGraphicFramePr>
            <a:graphicFrameLocks noGrp="1"/>
          </p:cNvGraphicFramePr>
          <p:nvPr>
            <p:extLst>
              <p:ext uri="{D42A27DB-BD31-4B8C-83A1-F6EECF244321}">
                <p14:modId xmlns:p14="http://schemas.microsoft.com/office/powerpoint/2010/main" val="3371862291"/>
              </p:ext>
            </p:extLst>
          </p:nvPr>
        </p:nvGraphicFramePr>
        <p:xfrm>
          <a:off x="20228516" y="8336297"/>
          <a:ext cx="11869268" cy="4429425"/>
        </p:xfrm>
        <a:graphic>
          <a:graphicData uri="http://schemas.openxmlformats.org/drawingml/2006/table">
            <a:tbl>
              <a:tblPr firstRow="1" firstCol="1" bandRow="1">
                <a:noFill/>
                <a:tableStyleId>{7C751541-64CF-49C0-A218-AFE67C863D77}</a:tableStyleId>
              </a:tblPr>
              <a:tblGrid>
                <a:gridCol w="5591798">
                  <a:extLst>
                    <a:ext uri="{9D8B030D-6E8A-4147-A177-3AD203B41FA5}">
                      <a16:colId xmlns:a16="http://schemas.microsoft.com/office/drawing/2014/main" val="2196686829"/>
                    </a:ext>
                  </a:extLst>
                </a:gridCol>
                <a:gridCol w="2919856">
                  <a:extLst>
                    <a:ext uri="{9D8B030D-6E8A-4147-A177-3AD203B41FA5}">
                      <a16:colId xmlns:a16="http://schemas.microsoft.com/office/drawing/2014/main" val="2158070281"/>
                    </a:ext>
                  </a:extLst>
                </a:gridCol>
                <a:gridCol w="3357614">
                  <a:extLst>
                    <a:ext uri="{9D8B030D-6E8A-4147-A177-3AD203B41FA5}">
                      <a16:colId xmlns:a16="http://schemas.microsoft.com/office/drawing/2014/main" val="309691348"/>
                    </a:ext>
                  </a:extLst>
                </a:gridCol>
              </a:tblGrid>
              <a:tr h="962585">
                <a:tc>
                  <a:txBody>
                    <a:bodyPr/>
                    <a:lstStyle/>
                    <a:p>
                      <a:pPr marL="0" marR="0" lvl="0" indent="0" algn="l" rtl="0">
                        <a:lnSpc>
                          <a:spcPct val="115000"/>
                        </a:lnSpc>
                        <a:spcBef>
                          <a:spcPts val="0"/>
                        </a:spcBef>
                        <a:spcAft>
                          <a:spcPts val="0"/>
                        </a:spcAft>
                        <a:buNone/>
                      </a:pPr>
                      <a:r>
                        <a:rPr lang="en-US" sz="2600" u="none" strike="noStrike" cap="none" dirty="0">
                          <a:latin typeface="Arial"/>
                          <a:ea typeface="Arial"/>
                          <a:cs typeface="Arial"/>
                          <a:sym typeface="Arial"/>
                        </a:rPr>
                        <a:t> SIBLING OOCYTE COMPARISONS</a:t>
                      </a:r>
                    </a:p>
                  </a:txBody>
                  <a:tcPr marL="12700" marR="12700" marT="12700" marB="12700" anchor="ctr">
                    <a:solidFill>
                      <a:schemeClr val="accent6"/>
                    </a:solidFill>
                  </a:tcPr>
                </a:tc>
                <a:tc>
                  <a:txBody>
                    <a:bodyPr/>
                    <a:lstStyle/>
                    <a:p>
                      <a:pPr marL="0" marR="0" lvl="0" indent="0" algn="ctr" rtl="0">
                        <a:lnSpc>
                          <a:spcPct val="115000"/>
                        </a:lnSpc>
                        <a:spcBef>
                          <a:spcPts val="0"/>
                        </a:spcBef>
                        <a:spcAft>
                          <a:spcPts val="0"/>
                        </a:spcAft>
                        <a:buNone/>
                      </a:pPr>
                      <a:r>
                        <a:rPr lang="en-US" sz="2600" u="none" strike="noStrike" cap="none" dirty="0">
                          <a:latin typeface="Arial"/>
                          <a:ea typeface="Arial"/>
                          <a:cs typeface="Arial"/>
                          <a:sym typeface="Arial"/>
                        </a:rPr>
                        <a:t>MII (1512)</a:t>
                      </a:r>
                      <a:endParaRPr lang="en-US" dirty="0"/>
                    </a:p>
                  </a:txBody>
                  <a:tcPr marL="12700" marR="12700" marT="12700" marB="12700" anchor="ctr">
                    <a:solidFill>
                      <a:schemeClr val="accent6"/>
                    </a:solidFill>
                  </a:tcPr>
                </a:tc>
                <a:tc>
                  <a:txBody>
                    <a:bodyPr/>
                    <a:lstStyle/>
                    <a:p>
                      <a:pPr marL="0" marR="0" lvl="0" indent="0" algn="ctr" rtl="0">
                        <a:lnSpc>
                          <a:spcPct val="115000"/>
                        </a:lnSpc>
                        <a:spcBef>
                          <a:spcPts val="0"/>
                        </a:spcBef>
                        <a:spcAft>
                          <a:spcPts val="0"/>
                        </a:spcAft>
                        <a:buNone/>
                      </a:pPr>
                      <a:r>
                        <a:rPr lang="en-US" sz="2600" u="none" strike="noStrike" cap="none" dirty="0">
                          <a:latin typeface="Arial"/>
                          <a:ea typeface="Arial"/>
                          <a:cs typeface="Arial"/>
                          <a:sym typeface="Arial"/>
                        </a:rPr>
                        <a:t>MATURING MI (189)</a:t>
                      </a:r>
                      <a:endParaRPr lang="en-US" dirty="0"/>
                    </a:p>
                  </a:txBody>
                  <a:tcPr marL="12700" marR="12700" marT="12700" marB="12700" anchor="ctr">
                    <a:solidFill>
                      <a:schemeClr val="accent6"/>
                    </a:solidFill>
                  </a:tcPr>
                </a:tc>
                <a:extLst>
                  <a:ext uri="{0D108BD9-81ED-4DB2-BD59-A6C34878D82A}">
                    <a16:rowId xmlns:a16="http://schemas.microsoft.com/office/drawing/2014/main" val="2851384069"/>
                  </a:ext>
                </a:extLst>
              </a:tr>
              <a:tr h="852803">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 2PN</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1161 (77)*</a:t>
                      </a:r>
                    </a:p>
                  </a:txBody>
                  <a:tcPr marL="68580" marR="68580" marT="0" marB="0">
                    <a:no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111 (59)*</a:t>
                      </a:r>
                    </a:p>
                  </a:txBody>
                  <a:tcPr marL="68580" marR="68580" marT="0" marB="0">
                    <a:noFill/>
                  </a:tcPr>
                </a:tc>
                <a:extLst>
                  <a:ext uri="{0D108BD9-81ED-4DB2-BD59-A6C34878D82A}">
                    <a16:rowId xmlns:a16="http://schemas.microsoft.com/office/drawing/2014/main" val="3134587343"/>
                  </a:ext>
                </a:extLst>
              </a:tr>
              <a:tr h="841854">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 atretic  post ICSI</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90 (6)</a:t>
                      </a:r>
                    </a:p>
                  </a:txBody>
                  <a:tcPr marL="68580" marR="68580" marT="0" marB="0">
                    <a:solidFill>
                      <a:schemeClr val="accent4"/>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10 (5)</a:t>
                      </a:r>
                    </a:p>
                  </a:txBody>
                  <a:tcPr marL="68580" marR="68580" marT="0" marB="0">
                    <a:solidFill>
                      <a:schemeClr val="accent4"/>
                    </a:solidFill>
                  </a:tcPr>
                </a:tc>
                <a:extLst>
                  <a:ext uri="{0D108BD9-81ED-4DB2-BD59-A6C34878D82A}">
                    <a16:rowId xmlns:a16="http://schemas.microsoft.com/office/drawing/2014/main" val="3789487764"/>
                  </a:ext>
                </a:extLst>
              </a:tr>
              <a:tr h="852803">
                <a:tc>
                  <a:txBody>
                    <a:bodyPr/>
                    <a:lstStyle/>
                    <a:p>
                      <a:pPr marL="457200" marR="0">
                        <a:lnSpc>
                          <a:spcPct val="200000"/>
                        </a:lnSpc>
                        <a:spcBef>
                          <a:spcPts val="0"/>
                        </a:spcBef>
                        <a:spcAft>
                          <a:spcPts val="0"/>
                        </a:spcAft>
                        <a:tabLst>
                          <a:tab pos="792480" algn="l"/>
                        </a:tabLst>
                      </a:pPr>
                      <a:r>
                        <a:rPr lang="en-US" sz="2600" dirty="0">
                          <a:effectLst/>
                          <a:latin typeface="+mj-lt"/>
                          <a:ea typeface="Times New Roman" panose="02020603050405020304" pitchFamily="18" charset="0"/>
                        </a:rPr>
                        <a:t>Grade ≥6c3 on day 3</a:t>
                      </a: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967 (83)*</a:t>
                      </a:r>
                    </a:p>
                  </a:txBody>
                  <a:tcPr marL="68580" marR="68580" marT="0" marB="0">
                    <a:no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74 (67)*</a:t>
                      </a:r>
                    </a:p>
                  </a:txBody>
                  <a:tcPr marL="68580" marR="68580" marT="0" marB="0">
                    <a:noFill/>
                  </a:tcPr>
                </a:tc>
                <a:extLst>
                  <a:ext uri="{0D108BD9-81ED-4DB2-BD59-A6C34878D82A}">
                    <a16:rowId xmlns:a16="http://schemas.microsoft.com/office/drawing/2014/main" val="1969143625"/>
                  </a:ext>
                </a:extLst>
              </a:tr>
              <a:tr h="919380">
                <a:tc>
                  <a:txBody>
                    <a:bodyPr/>
                    <a:lstStyle/>
                    <a:p>
                      <a:pPr marL="457200" marR="0">
                        <a:lnSpc>
                          <a:spcPct val="200000"/>
                        </a:lnSpc>
                        <a:spcBef>
                          <a:spcPts val="0"/>
                        </a:spcBef>
                        <a:spcAft>
                          <a:spcPts val="0"/>
                        </a:spcAft>
                        <a:tabLst>
                          <a:tab pos="792480" algn="l"/>
                        </a:tabLst>
                      </a:pPr>
                      <a:r>
                        <a:rPr lang="en-US" sz="2800" dirty="0"/>
                        <a:t># blastocysts total</a:t>
                      </a:r>
                      <a:endParaRPr lang="en-US" sz="2600" dirty="0">
                        <a:effectLst/>
                        <a:latin typeface="+mj-lt"/>
                        <a:ea typeface="Times New Roman" panose="02020603050405020304" pitchFamily="18" charset="0"/>
                      </a:endParaRPr>
                    </a:p>
                  </a:txBody>
                  <a:tcPr marL="68580" marR="68580" marT="0" marB="0">
                    <a:solidFill>
                      <a:schemeClr val="accent6"/>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633 (55)*</a:t>
                      </a:r>
                    </a:p>
                  </a:txBody>
                  <a:tcPr marL="68580" marR="68580" marT="0" marB="0">
                    <a:solidFill>
                      <a:schemeClr val="accent4"/>
                    </a:solidFill>
                  </a:tcPr>
                </a:tc>
                <a:tc>
                  <a:txBody>
                    <a:bodyPr/>
                    <a:lstStyle/>
                    <a:p>
                      <a:pPr marL="0" marR="0" algn="ctr">
                        <a:lnSpc>
                          <a:spcPct val="200000"/>
                        </a:lnSpc>
                        <a:spcBef>
                          <a:spcPts val="0"/>
                        </a:spcBef>
                        <a:spcAft>
                          <a:spcPts val="0"/>
                        </a:spcAft>
                        <a:tabLst>
                          <a:tab pos="792480" algn="l"/>
                        </a:tabLst>
                      </a:pPr>
                      <a:r>
                        <a:rPr lang="en-US" sz="2600" dirty="0">
                          <a:solidFill>
                            <a:schemeClr val="bg2"/>
                          </a:solidFill>
                          <a:effectLst/>
                          <a:latin typeface="+mj-lt"/>
                          <a:ea typeface="Times New Roman" panose="02020603050405020304" pitchFamily="18" charset="0"/>
                        </a:rPr>
                        <a:t>23 (21)*</a:t>
                      </a:r>
                    </a:p>
                  </a:txBody>
                  <a:tcPr marL="68580" marR="68580" marT="0" marB="0">
                    <a:solidFill>
                      <a:schemeClr val="accent4"/>
                    </a:solidFill>
                  </a:tcPr>
                </a:tc>
                <a:extLst>
                  <a:ext uri="{0D108BD9-81ED-4DB2-BD59-A6C34878D82A}">
                    <a16:rowId xmlns:a16="http://schemas.microsoft.com/office/drawing/2014/main" val="2644939124"/>
                  </a:ext>
                </a:extLst>
              </a:tr>
            </a:tbl>
          </a:graphicData>
        </a:graphic>
      </p:graphicFrame>
      <p:sp>
        <p:nvSpPr>
          <p:cNvPr id="7" name="TextBox 6">
            <a:extLst>
              <a:ext uri="{FF2B5EF4-FFF2-40B4-BE49-F238E27FC236}">
                <a16:creationId xmlns:a16="http://schemas.microsoft.com/office/drawing/2014/main" id="{C04E37E5-2776-C77B-6047-77430E39F271}"/>
              </a:ext>
            </a:extLst>
          </p:cNvPr>
          <p:cNvSpPr txBox="1"/>
          <p:nvPr/>
        </p:nvSpPr>
        <p:spPr>
          <a:xfrm>
            <a:off x="9752737" y="18212201"/>
            <a:ext cx="9797974" cy="461665"/>
          </a:xfrm>
          <a:prstGeom prst="rect">
            <a:avLst/>
          </a:prstGeom>
          <a:noFill/>
        </p:spPr>
        <p:txBody>
          <a:bodyPr wrap="square">
            <a:spAutoFit/>
          </a:bodyPr>
          <a:lstStyle/>
          <a:p>
            <a:r>
              <a:rPr lang="en-US" sz="2400" dirty="0"/>
              <a:t>* Differences within row between columns were significant (p&lt;0.05)</a:t>
            </a:r>
          </a:p>
        </p:txBody>
      </p:sp>
      <p:sp>
        <p:nvSpPr>
          <p:cNvPr id="8" name="TextBox 7">
            <a:extLst>
              <a:ext uri="{FF2B5EF4-FFF2-40B4-BE49-F238E27FC236}">
                <a16:creationId xmlns:a16="http://schemas.microsoft.com/office/drawing/2014/main" id="{2934E097-516F-7E81-B208-5B6E4ECC8C4D}"/>
              </a:ext>
            </a:extLst>
          </p:cNvPr>
          <p:cNvSpPr txBox="1"/>
          <p:nvPr/>
        </p:nvSpPr>
        <p:spPr>
          <a:xfrm>
            <a:off x="20223452" y="12834184"/>
            <a:ext cx="9797974" cy="461665"/>
          </a:xfrm>
          <a:prstGeom prst="rect">
            <a:avLst/>
          </a:prstGeom>
          <a:noFill/>
        </p:spPr>
        <p:txBody>
          <a:bodyPr wrap="square">
            <a:spAutoFit/>
          </a:bodyPr>
          <a:lstStyle/>
          <a:p>
            <a:r>
              <a:rPr lang="en-US" sz="2400" dirty="0"/>
              <a:t>* Differences within row between columns were significant (p&lt;0.05)</a:t>
            </a:r>
          </a:p>
        </p:txBody>
      </p:sp>
    </p:spTree>
  </p:cSld>
  <p:clrMapOvr>
    <a:masterClrMapping/>
  </p:clrMapOvr>
</p:sld>
</file>

<file path=ppt/theme/theme1.xml><?xml version="1.0" encoding="utf-8"?>
<a:theme xmlns:a="http://schemas.openxmlformats.org/drawingml/2006/main" name="Office Theme">
  <a:themeElements>
    <a:clrScheme name="Ovation">
      <a:dk1>
        <a:srgbClr val="000000"/>
      </a:dk1>
      <a:lt1>
        <a:srgbClr val="FFFFFF"/>
      </a:lt1>
      <a:dk2>
        <a:srgbClr val="76647D"/>
      </a:dk2>
      <a:lt2>
        <a:srgbClr val="E7E6E6"/>
      </a:lt2>
      <a:accent1>
        <a:srgbClr val="A7B186"/>
      </a:accent1>
      <a:accent2>
        <a:srgbClr val="9AA1AC"/>
      </a:accent2>
      <a:accent3>
        <a:srgbClr val="C3A3CD"/>
      </a:accent3>
      <a:accent4>
        <a:srgbClr val="F1EBF5"/>
      </a:accent4>
      <a:accent5>
        <a:srgbClr val="76647D"/>
      </a:accent5>
      <a:accent6>
        <a:srgbClr val="A7B186"/>
      </a:accent6>
      <a:hlink>
        <a:srgbClr val="A7B186"/>
      </a:hlink>
      <a:folHlink>
        <a:srgbClr val="F1EBF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822</TotalTime>
  <Words>812</Words>
  <Application>Microsoft Office PowerPoint</Application>
  <PresentationFormat>Custom</PresentationFormat>
  <Paragraphs>72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Wendel</dc:creator>
  <cp:lastModifiedBy>Jen Lowe</cp:lastModifiedBy>
  <cp:revision>8</cp:revision>
  <dcterms:created xsi:type="dcterms:W3CDTF">2018-09-11T14:49:04Z</dcterms:created>
  <dcterms:modified xsi:type="dcterms:W3CDTF">2022-09-26T16:02:39Z</dcterms:modified>
</cp:coreProperties>
</file>